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71" r:id="rId1"/>
  </p:sldMasterIdLst>
  <p:notesMasterIdLst>
    <p:notesMasterId r:id="rId28"/>
  </p:notesMasterIdLst>
  <p:handoutMasterIdLst>
    <p:handoutMasterId r:id="rId29"/>
  </p:handoutMasterIdLst>
  <p:sldIdLst>
    <p:sldId id="292" r:id="rId2"/>
    <p:sldId id="293" r:id="rId3"/>
    <p:sldId id="294" r:id="rId4"/>
    <p:sldId id="295" r:id="rId5"/>
    <p:sldId id="258" r:id="rId6"/>
    <p:sldId id="301" r:id="rId7"/>
    <p:sldId id="273" r:id="rId8"/>
    <p:sldId id="274" r:id="rId9"/>
    <p:sldId id="275" r:id="rId10"/>
    <p:sldId id="261" r:id="rId11"/>
    <p:sldId id="262" r:id="rId12"/>
    <p:sldId id="290" r:id="rId13"/>
    <p:sldId id="291" r:id="rId14"/>
    <p:sldId id="268" r:id="rId15"/>
    <p:sldId id="266" r:id="rId16"/>
    <p:sldId id="267" r:id="rId17"/>
    <p:sldId id="269" r:id="rId18"/>
    <p:sldId id="270" r:id="rId19"/>
    <p:sldId id="298" r:id="rId20"/>
    <p:sldId id="299" r:id="rId21"/>
    <p:sldId id="282" r:id="rId22"/>
    <p:sldId id="272" r:id="rId23"/>
    <p:sldId id="276" r:id="rId24"/>
    <p:sldId id="297" r:id="rId25"/>
    <p:sldId id="300" r:id="rId26"/>
    <p:sldId id="296" r:id="rId27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7E23"/>
    <a:srgbClr val="E47823"/>
    <a:srgbClr val="E16E22"/>
    <a:srgbClr val="DE6021"/>
    <a:srgbClr val="D7471F"/>
    <a:srgbClr val="D75120"/>
    <a:srgbClr val="E6812A"/>
    <a:srgbClr val="D24C28"/>
    <a:srgbClr val="C7611B"/>
    <a:srgbClr val="FF7C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183" autoAdjust="0"/>
  </p:normalViewPr>
  <p:slideViewPr>
    <p:cSldViewPr snapToGrid="0" snapToObjects="1">
      <p:cViewPr>
        <p:scale>
          <a:sx n="100" d="100"/>
          <a:sy n="100" d="100"/>
        </p:scale>
        <p:origin x="-1944" y="-444"/>
      </p:cViewPr>
      <p:guideLst>
        <p:guide orient="horz" pos="123"/>
        <p:guide orient="horz" pos="4291"/>
        <p:guide orient="horz" pos="2515"/>
        <p:guide orient="horz" pos="2179"/>
        <p:guide orient="horz" pos="531"/>
        <p:guide orient="horz" pos="1083"/>
        <p:guide pos="751"/>
        <p:guide pos="3575"/>
        <p:guide pos="5487"/>
        <p:guide pos="194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Blatt1!$B$1</c:f>
              <c:strCache>
                <c:ptCount val="1"/>
                <c:pt idx="0">
                  <c:v>Sonntagsfrage vom 24.03.2013</c:v>
                </c:pt>
              </c:strCache>
            </c:strRef>
          </c:tx>
          <c:dPt>
            <c:idx val="0"/>
            <c:bubble3D val="0"/>
            <c:spPr>
              <a:solidFill>
                <a:schemeClr val="tx1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chemeClr val="accent6"/>
              </a:solidFill>
            </c:spPr>
          </c:dPt>
          <c:dPt>
            <c:idx val="3"/>
            <c:bubble3D val="0"/>
            <c:spPr>
              <a:solidFill>
                <a:schemeClr val="accent5"/>
              </a:solidFill>
            </c:spPr>
          </c:dPt>
          <c:dPt>
            <c:idx val="4"/>
            <c:bubble3D val="0"/>
            <c:spPr>
              <a:solidFill>
                <a:srgbClr val="660066"/>
              </a:solidFill>
            </c:spPr>
          </c:dPt>
          <c:dPt>
            <c:idx val="5"/>
            <c:bubble3D val="0"/>
            <c:spPr>
              <a:solidFill>
                <a:srgbClr val="FF6600"/>
              </a:solidFill>
            </c:spPr>
          </c:dPt>
          <c:dPt>
            <c:idx val="6"/>
            <c:bubble3D val="0"/>
            <c:spPr>
              <a:solidFill>
                <a:schemeClr val="bg1">
                  <a:lumMod val="75000"/>
                </a:schemeClr>
              </a:solidFill>
            </c:spPr>
          </c:dPt>
          <c:dLbls>
            <c:txPr>
              <a:bodyPr/>
              <a:lstStyle/>
              <a:p>
                <a:pPr>
                  <a:defRPr b="0" i="0">
                    <a:latin typeface="CDU Kievit Book"/>
                    <a:cs typeface="CDU Kievit Book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Blatt1!$A$2:$A$8</c:f>
              <c:strCache>
                <c:ptCount val="7"/>
                <c:pt idx="0">
                  <c:v>CDU/CSU</c:v>
                </c:pt>
                <c:pt idx="1">
                  <c:v>SPD</c:v>
                </c:pt>
                <c:pt idx="2">
                  <c:v>Grüne</c:v>
                </c:pt>
                <c:pt idx="3">
                  <c:v>FDP</c:v>
                </c:pt>
                <c:pt idx="4">
                  <c:v>Linke </c:v>
                </c:pt>
                <c:pt idx="5">
                  <c:v>Piraten </c:v>
                </c:pt>
                <c:pt idx="6">
                  <c:v>Andere</c:v>
                </c:pt>
              </c:strCache>
            </c:strRef>
          </c:cat>
          <c:val>
            <c:numRef>
              <c:f>Blatt1!$B$2:$B$8</c:f>
              <c:numCache>
                <c:formatCode>General</c:formatCode>
                <c:ptCount val="7"/>
                <c:pt idx="0">
                  <c:v>40</c:v>
                </c:pt>
                <c:pt idx="1">
                  <c:v>27</c:v>
                </c:pt>
                <c:pt idx="2">
                  <c:v>15</c:v>
                </c:pt>
                <c:pt idx="3">
                  <c:v>5</c:v>
                </c:pt>
                <c:pt idx="4">
                  <c:v>7</c:v>
                </c:pt>
                <c:pt idx="5">
                  <c:v>3</c:v>
                </c:pt>
                <c:pt idx="6">
                  <c:v>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>
            <a:defRPr>
              <a:latin typeface="CDU Kievit Book"/>
              <a:cs typeface="CDU Kievit Book"/>
            </a:defRPr>
          </a:pPr>
          <a:endParaRPr lang="de-DE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Blatt1!$B$1</c:f>
              <c:strCache>
                <c:ptCount val="1"/>
                <c:pt idx="0">
                  <c:v>CDU/CSU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strRef>
              <c:f>Blatt1!$A$2:$A$4</c:f>
              <c:strCache>
                <c:ptCount val="3"/>
                <c:pt idx="0">
                  <c:v>BTW 2005</c:v>
                </c:pt>
                <c:pt idx="1">
                  <c:v>BTW 2009</c:v>
                </c:pt>
                <c:pt idx="2">
                  <c:v>BTW 2013</c:v>
                </c:pt>
              </c:strCache>
            </c:strRef>
          </c:cat>
          <c:val>
            <c:numRef>
              <c:f>Blatt1!$B$2:$B$4</c:f>
              <c:numCache>
                <c:formatCode>General</c:formatCode>
                <c:ptCount val="3"/>
                <c:pt idx="0">
                  <c:v>35.200000000000003</c:v>
                </c:pt>
                <c:pt idx="1">
                  <c:v>33.799999999999997</c:v>
                </c:pt>
                <c:pt idx="2">
                  <c:v>40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Blatt1!$C$1</c:f>
              <c:strCache>
                <c:ptCount val="1"/>
                <c:pt idx="0">
                  <c:v>SPD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strRef>
              <c:f>Blatt1!$A$2:$A$4</c:f>
              <c:strCache>
                <c:ptCount val="3"/>
                <c:pt idx="0">
                  <c:v>BTW 2005</c:v>
                </c:pt>
                <c:pt idx="1">
                  <c:v>BTW 2009</c:v>
                </c:pt>
                <c:pt idx="2">
                  <c:v>BTW 2013</c:v>
                </c:pt>
              </c:strCache>
            </c:strRef>
          </c:cat>
          <c:val>
            <c:numRef>
              <c:f>Blatt1!$C$2:$C$4</c:f>
              <c:numCache>
                <c:formatCode>General</c:formatCode>
                <c:ptCount val="3"/>
                <c:pt idx="0">
                  <c:v>34.200000000000003</c:v>
                </c:pt>
                <c:pt idx="1">
                  <c:v>23</c:v>
                </c:pt>
                <c:pt idx="2">
                  <c:v>27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917568"/>
        <c:axId val="33919360"/>
      </c:lineChart>
      <c:catAx>
        <c:axId val="33917568"/>
        <c:scaling>
          <c:orientation val="minMax"/>
        </c:scaling>
        <c:delete val="0"/>
        <c:axPos val="b"/>
        <c:majorTickMark val="out"/>
        <c:minorTickMark val="none"/>
        <c:tickLblPos val="nextTo"/>
        <c:crossAx val="33919360"/>
        <c:crosses val="autoZero"/>
        <c:auto val="1"/>
        <c:lblAlgn val="ctr"/>
        <c:lblOffset val="100"/>
        <c:noMultiLvlLbl val="0"/>
      </c:catAx>
      <c:valAx>
        <c:axId val="33919360"/>
        <c:scaling>
          <c:orientation val="minMax"/>
          <c:min val="2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91756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b="0" i="0">
              <a:latin typeface="CDU Kievit Book"/>
              <a:cs typeface="CDU Kievit Book"/>
            </a:defRPr>
          </a:pPr>
          <a:endParaRPr lang="de-DE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noFill/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Blatt1!$B$1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bg1"/>
            </a:solidFill>
            <a:scene3d>
              <a:camera prst="orthographicFront"/>
              <a:lightRig rig="threePt" dir="t"/>
            </a:scene3d>
            <a:sp3d prstMaterial="softEdge"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scene3d>
                <a:camera prst="orthographicFront"/>
                <a:lightRig rig="threePt" dir="t"/>
              </a:scene3d>
              <a:sp3d prstMaterial="softEdge"/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 prstMaterial="softEdge"/>
            </c:spPr>
          </c:dPt>
          <c:dPt>
            <c:idx val="2"/>
            <c:invertIfNegative val="0"/>
            <c:bubble3D val="0"/>
            <c:spPr>
              <a:solidFill>
                <a:srgbClr val="008000"/>
              </a:solidFill>
              <a:scene3d>
                <a:camera prst="orthographicFront"/>
                <a:lightRig rig="threePt" dir="t"/>
              </a:scene3d>
              <a:sp3d prstMaterial="softEdge"/>
            </c:spPr>
          </c:dPt>
          <c:dPt>
            <c:idx val="3"/>
            <c:invertIfNegative val="0"/>
            <c:bubble3D val="0"/>
            <c:spPr>
              <a:solidFill>
                <a:schemeClr val="accent5"/>
              </a:solidFill>
              <a:scene3d>
                <a:camera prst="orthographicFront"/>
                <a:lightRig rig="threePt" dir="t"/>
              </a:scene3d>
              <a:sp3d prstMaterial="softEdge"/>
            </c:spPr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scene3d>
                <a:camera prst="orthographicFront"/>
                <a:lightRig rig="threePt" dir="t"/>
              </a:scene3d>
              <a:sp3d prstMaterial="softEdge"/>
            </c:spPr>
          </c:dPt>
          <c:dPt>
            <c:idx val="5"/>
            <c:invertIfNegative val="0"/>
            <c:bubble3D val="0"/>
            <c:spPr>
              <a:solidFill>
                <a:srgbClr val="FF6600"/>
              </a:solidFill>
              <a:scene3d>
                <a:camera prst="orthographicFront"/>
                <a:lightRig rig="threePt" dir="t"/>
              </a:scene3d>
              <a:sp3d prstMaterial="softEdge"/>
            </c:spPr>
          </c:dPt>
          <c:dPt>
            <c:idx val="6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 prstMaterial="softEdge"/>
            </c:spPr>
          </c:dPt>
          <c:dLbls>
            <c:dLbl>
              <c:idx val="0"/>
              <c:layout>
                <c:manualLayout>
                  <c:x val="-3.416856645241359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</c:spPr>
            <c:txPr>
              <a:bodyPr/>
              <a:lstStyle/>
              <a:p>
                <a:pPr>
                  <a:defRPr sz="1800" baseline="0">
                    <a:solidFill>
                      <a:schemeClr val="tx1"/>
                    </a:solidFill>
                    <a:latin typeface="CDU Kievit Book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Blatt1!$A$2:$A$8</c:f>
              <c:strCache>
                <c:ptCount val="7"/>
                <c:pt idx="0">
                  <c:v>CDU CSU</c:v>
                </c:pt>
                <c:pt idx="1">
                  <c:v>SPD</c:v>
                </c:pt>
                <c:pt idx="2">
                  <c:v>Grüne</c:v>
                </c:pt>
                <c:pt idx="3">
                  <c:v>FDP</c:v>
                </c:pt>
                <c:pt idx="4">
                  <c:v>Linke</c:v>
                </c:pt>
                <c:pt idx="5">
                  <c:v>Piraten</c:v>
                </c:pt>
                <c:pt idx="6">
                  <c:v>Andere</c:v>
                </c:pt>
              </c:strCache>
            </c:strRef>
          </c:cat>
          <c:val>
            <c:numRef>
              <c:f>Blatt1!$B$2:$B$8</c:f>
              <c:numCache>
                <c:formatCode>0.0</c:formatCode>
                <c:ptCount val="7"/>
                <c:pt idx="0">
                  <c:v>40</c:v>
                </c:pt>
                <c:pt idx="1">
                  <c:v>28</c:v>
                </c:pt>
                <c:pt idx="2">
                  <c:v>15</c:v>
                </c:pt>
                <c:pt idx="3">
                  <c:v>5</c:v>
                </c:pt>
                <c:pt idx="4">
                  <c:v>6</c:v>
                </c:pt>
                <c:pt idx="5">
                  <c:v>3</c:v>
                </c:pt>
                <c:pt idx="6">
                  <c:v>3</c:v>
                </c:pt>
              </c:numCache>
            </c:numRef>
          </c:val>
        </c:ser>
        <c:ser>
          <c:idx val="1"/>
          <c:order val="1"/>
          <c:tx>
            <c:strRef>
              <c:f>Blatt1!$C$1</c:f>
              <c:strCache>
                <c:ptCount val="1"/>
                <c:pt idx="0">
                  <c:v>Datenreihe 2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2460138129792898E-2"/>
                  <c:y val="-1.8382647748566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3917996516689601E-2"/>
                  <c:y val="-7.35323279100068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6264248393102E-2"/>
                  <c:y val="-7.35294330504387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8.5421416131033993E-3"/>
                  <c:y val="-1.102941495756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7084283226206799E-2"/>
                  <c:y val="-1.34802403343603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8.542141613103399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anchor="b" anchorCtr="1"/>
              <a:lstStyle/>
              <a:p>
                <a:pPr>
                  <a:defRPr sz="1800" spc="0" normalizeH="0" baseline="0">
                    <a:solidFill>
                      <a:schemeClr val="bg1">
                        <a:lumMod val="50000"/>
                      </a:schemeClr>
                    </a:solidFill>
                    <a:latin typeface="CDU Kievit Book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Blatt1!$A$2:$A$8</c:f>
              <c:strCache>
                <c:ptCount val="7"/>
                <c:pt idx="0">
                  <c:v>CDU CSU</c:v>
                </c:pt>
                <c:pt idx="1">
                  <c:v>SPD</c:v>
                </c:pt>
                <c:pt idx="2">
                  <c:v>Grüne</c:v>
                </c:pt>
                <c:pt idx="3">
                  <c:v>FDP</c:v>
                </c:pt>
                <c:pt idx="4">
                  <c:v>Linke</c:v>
                </c:pt>
                <c:pt idx="5">
                  <c:v>Piraten</c:v>
                </c:pt>
                <c:pt idx="6">
                  <c:v>Andere</c:v>
                </c:pt>
              </c:strCache>
            </c:strRef>
          </c:cat>
          <c:val>
            <c:numRef>
              <c:f>Blatt1!$C$2:$C$8</c:f>
              <c:numCache>
                <c:formatCode>0.0</c:formatCode>
                <c:ptCount val="7"/>
                <c:pt idx="0">
                  <c:v>33.799999999999997</c:v>
                </c:pt>
                <c:pt idx="1">
                  <c:v>23</c:v>
                </c:pt>
                <c:pt idx="2">
                  <c:v>10.7</c:v>
                </c:pt>
                <c:pt idx="3">
                  <c:v>14.6</c:v>
                </c:pt>
                <c:pt idx="4">
                  <c:v>11.9</c:v>
                </c:pt>
                <c:pt idx="5">
                  <c:v>2</c:v>
                </c:pt>
                <c:pt idx="6">
                  <c:v>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3618944"/>
        <c:axId val="33624832"/>
        <c:axId val="0"/>
      </c:bar3DChart>
      <c:catAx>
        <c:axId val="33618944"/>
        <c:scaling>
          <c:orientation val="minMax"/>
        </c:scaling>
        <c:delete val="1"/>
        <c:axPos val="b"/>
        <c:majorTickMark val="out"/>
        <c:minorTickMark val="none"/>
        <c:tickLblPos val="nextTo"/>
        <c:crossAx val="33624832"/>
        <c:crosses val="autoZero"/>
        <c:auto val="1"/>
        <c:lblAlgn val="ctr"/>
        <c:lblOffset val="100"/>
        <c:noMultiLvlLbl val="0"/>
      </c:catAx>
      <c:valAx>
        <c:axId val="33624832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0.0" sourceLinked="1"/>
        <c:majorTickMark val="out"/>
        <c:minorTickMark val="none"/>
        <c:tickLblPos val="nextTo"/>
        <c:crossAx val="336189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4"/>
      <c:rotY val="65"/>
      <c:rAngAx val="0"/>
      <c:perspective val="30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  <a:scene3d>
          <a:camera prst="orthographicFront"/>
          <a:lightRig rig="threePt" dir="t"/>
        </a:scene3d>
        <a:sp3d/>
      </c:spPr>
    </c:sideWall>
    <c:backWall>
      <c:thickness val="0"/>
      <c:spPr>
        <a:noFill/>
        <a:ln w="25400">
          <a:noFill/>
        </a:ln>
        <a:scene3d>
          <a:camera prst="orthographicFront"/>
          <a:lightRig rig="threePt" dir="t"/>
        </a:scene3d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Blatt1!$B$1</c:f>
              <c:strCache>
                <c:ptCount val="1"/>
                <c:pt idx="0">
                  <c:v>CDU/CSU</c:v>
                </c:pt>
              </c:strCache>
            </c:strRef>
          </c:tx>
          <c:spPr>
            <a:solidFill>
              <a:schemeClr val="tx1">
                <a:lumMod val="85000"/>
                <a:lumOff val="1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800" b="0" i="0">
                    <a:latin typeface="CDU Kievit Book"/>
                    <a:cs typeface="CDU Kievit Book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Blatt1!$A$2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Blatt1!$B$2</c:f>
              <c:numCache>
                <c:formatCode>0%</c:formatCode>
                <c:ptCount val="1"/>
                <c:pt idx="0">
                  <c:v>0.44</c:v>
                </c:pt>
              </c:numCache>
            </c:numRef>
          </c:val>
        </c:ser>
        <c:ser>
          <c:idx val="1"/>
          <c:order val="1"/>
          <c:tx>
            <c:strRef>
              <c:f>Blatt1!$C$1</c:f>
              <c:strCache>
                <c:ptCount val="1"/>
                <c:pt idx="0">
                  <c:v>SPD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txPr>
              <a:bodyPr/>
              <a:lstStyle/>
              <a:p>
                <a:pPr>
                  <a:defRPr sz="1800" b="0" i="0">
                    <a:latin typeface="CDU Kievit Book"/>
                    <a:cs typeface="CDU Kievit Book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Blatt1!$A$2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Blatt1!$C$2</c:f>
              <c:numCache>
                <c:formatCode>0%</c:formatCode>
                <c:ptCount val="1"/>
                <c:pt idx="0">
                  <c:v>0.25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shape val="box"/>
        <c:axId val="33755520"/>
        <c:axId val="33757056"/>
        <c:axId val="33495232"/>
      </c:bar3DChart>
      <c:catAx>
        <c:axId val="33755520"/>
        <c:scaling>
          <c:orientation val="minMax"/>
        </c:scaling>
        <c:delete val="1"/>
        <c:axPos val="b"/>
        <c:majorTickMark val="out"/>
        <c:minorTickMark val="none"/>
        <c:tickLblPos val="nextTo"/>
        <c:crossAx val="33757056"/>
        <c:crosses val="autoZero"/>
        <c:auto val="1"/>
        <c:lblAlgn val="ctr"/>
        <c:lblOffset val="100"/>
        <c:noMultiLvlLbl val="0"/>
      </c:catAx>
      <c:valAx>
        <c:axId val="33757056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33755520"/>
        <c:crosses val="autoZero"/>
        <c:crossBetween val="between"/>
      </c:valAx>
      <c:serAx>
        <c:axId val="33495232"/>
        <c:scaling>
          <c:orientation val="minMax"/>
        </c:scaling>
        <c:delete val="0"/>
        <c:axPos val="b"/>
        <c:majorTickMark val="none"/>
        <c:minorTickMark val="none"/>
        <c:tickLblPos val="none"/>
        <c:txPr>
          <a:bodyPr/>
          <a:lstStyle/>
          <a:p>
            <a:pPr>
              <a:defRPr>
                <a:solidFill>
                  <a:schemeClr val="bg2"/>
                </a:solidFill>
              </a:defRPr>
            </a:pPr>
            <a:endParaRPr lang="de-DE"/>
          </a:p>
        </c:txPr>
        <c:crossAx val="33757056"/>
        <c:crosses val="autoZero"/>
      </c:ser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C28C19-503B-5048-8DE5-521A27D7339E}" type="datetimeFigureOut">
              <a:rPr lang="de-DE" smtClean="0"/>
              <a:t>27.02.2014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C6D7DD-F024-4144-8761-448B1DE1903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99146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AC1B4-2581-7249-BD1E-162B0EED3B57}" type="datetimeFigureOut">
              <a:rPr lang="de-DE" smtClean="0"/>
              <a:t>27.02.2014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41D3C-D48D-7D49-A69F-A6CB0E2B2D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56139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41D3C-D48D-7D49-A69F-A6CB0E2B2DEA}" type="slidenum">
              <a:rPr lang="de-DE" smtClean="0"/>
              <a:t>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8048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41D3C-D48D-7D49-A69F-A6CB0E2B2DEA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1522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e 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F69D2-9ADC-EB40-9447-3B2986174D6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CDU Folienmaster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7354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ollflächig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3"/>
          <p:cNvSpPr>
            <a:spLocks noGrp="1"/>
          </p:cNvSpPr>
          <p:nvPr>
            <p:ph type="pic" sz="quarter" idx="13"/>
          </p:nvPr>
        </p:nvSpPr>
        <p:spPr>
          <a:xfrm>
            <a:off x="139699" y="939799"/>
            <a:ext cx="8883684" cy="4997074"/>
          </a:xfrm>
        </p:spPr>
        <p:txBody>
          <a:bodyPr/>
          <a:lstStyle/>
          <a:p>
            <a:r>
              <a:rPr lang="de-DE" smtClean="0"/>
              <a:t>Bild auf Platzhalter ziehen oder durch Klicken auf Symbol hinzufügen</a:t>
            </a:r>
            <a:endParaRPr lang="de-DE"/>
          </a:p>
        </p:txBody>
      </p:sp>
      <p:sp>
        <p:nvSpPr>
          <p:cNvPr id="8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457200" y="6356350"/>
            <a:ext cx="463550" cy="365125"/>
          </a:xfrm>
        </p:spPr>
        <p:txBody>
          <a:bodyPr/>
          <a:lstStyle/>
          <a:p>
            <a:fld id="{0CBF69D2-9ADC-EB40-9447-3B2986174D6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933450" y="6356350"/>
            <a:ext cx="2413000" cy="365125"/>
          </a:xfrm>
        </p:spPr>
        <p:txBody>
          <a:bodyPr/>
          <a:lstStyle/>
          <a:p>
            <a:r>
              <a:rPr lang="de-DE" smtClean="0"/>
              <a:t>CDU Folienmaster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8454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ollflächig 4:3 und ande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3"/>
          <p:cNvSpPr>
            <a:spLocks noGrp="1"/>
          </p:cNvSpPr>
          <p:nvPr>
            <p:ph type="pic" sz="quarter" idx="13"/>
          </p:nvPr>
        </p:nvSpPr>
        <p:spPr>
          <a:xfrm>
            <a:off x="127001" y="152400"/>
            <a:ext cx="7325319" cy="6588968"/>
          </a:xfrm>
        </p:spPr>
        <p:txBody>
          <a:bodyPr/>
          <a:lstStyle/>
          <a:p>
            <a:r>
              <a:rPr lang="de-DE" smtClean="0"/>
              <a:t>Bild auf Platzhalter ziehen oder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7567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e einzelne Au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F69D2-9ADC-EB40-9447-3B2986174D6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CDU Folienmaster</a:t>
            </a:r>
            <a:endParaRPr lang="de-DE" dirty="0"/>
          </a:p>
        </p:txBody>
      </p:sp>
      <p:sp>
        <p:nvSpPr>
          <p:cNvPr id="5" name="Abgerundetes Rechteck 4"/>
          <p:cNvSpPr/>
          <p:nvPr userDrawn="1"/>
        </p:nvSpPr>
        <p:spPr>
          <a:xfrm>
            <a:off x="673100" y="2311400"/>
            <a:ext cx="7810500" cy="1587500"/>
          </a:xfrm>
          <a:prstGeom prst="roundRect">
            <a:avLst/>
          </a:prstGeom>
          <a:gradFill>
            <a:gsLst>
              <a:gs pos="0">
                <a:srgbClr val="D7471F"/>
              </a:gs>
              <a:gs pos="100000">
                <a:srgbClr val="E57E23"/>
              </a:gs>
            </a:gsLst>
            <a:lin ang="19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l"/>
            <a:endParaRPr lang="de-DE" sz="4400" dirty="0">
              <a:latin typeface="SkopexGothic-BldIta"/>
              <a:cs typeface="SkopexGothic-BldIta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76300" y="2497138"/>
            <a:ext cx="7391400" cy="1143000"/>
          </a:xfrm>
        </p:spPr>
        <p:txBody>
          <a:bodyPr/>
          <a:lstStyle>
            <a:lvl1pPr algn="l">
              <a:defRPr sz="3600" baseline="0">
                <a:solidFill>
                  <a:schemeClr val="bg1"/>
                </a:solidFill>
                <a:latin typeface="SkopexGothic-BldIta"/>
                <a:cs typeface="SkopexGothic-BldIta"/>
              </a:defRPr>
            </a:lvl1pPr>
          </a:lstStyle>
          <a:p>
            <a:r>
              <a:rPr lang="de-DE" sz="4400" dirty="0" smtClean="0">
                <a:latin typeface="SkopexGothic-BldIta"/>
                <a:cs typeface="SkopexGothic-BldIta"/>
              </a:rPr>
              <a:t>Eine wichtige Aussage ohne weitere Elemente.</a:t>
            </a:r>
            <a:endParaRPr lang="de-DE" sz="4400" dirty="0">
              <a:latin typeface="SkopexGothic-BldIta"/>
              <a:cs typeface="SkopexGothic-BldIta"/>
            </a:endParaRPr>
          </a:p>
        </p:txBody>
      </p:sp>
    </p:spTree>
    <p:extLst>
      <p:ext uri="{BB962C8B-B14F-4D97-AF65-F5344CB8AC3E}">
        <p14:creationId xmlns:p14="http://schemas.microsoft.com/office/powerpoint/2010/main" val="1126064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EIN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>
            <a:off x="673100" y="2171700"/>
            <a:ext cx="7810500" cy="977900"/>
          </a:xfrm>
          <a:prstGeom prst="roundRect">
            <a:avLst/>
          </a:prstGeom>
          <a:gradFill>
            <a:gsLst>
              <a:gs pos="0">
                <a:srgbClr val="D7471F"/>
              </a:gs>
              <a:gs pos="100000">
                <a:srgbClr val="E57E23"/>
              </a:gs>
            </a:gsLst>
            <a:lin ang="19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l"/>
            <a:endParaRPr lang="de-DE" sz="4400" dirty="0">
              <a:latin typeface="SkopexGothic-BldIta"/>
              <a:cs typeface="SkopexGothic-BldIta"/>
            </a:endParaRPr>
          </a:p>
        </p:txBody>
      </p:sp>
      <p:sp>
        <p:nvSpPr>
          <p:cNvPr id="8" name="Abgerundetes Rechteck 7"/>
          <p:cNvSpPr/>
          <p:nvPr userDrawn="1"/>
        </p:nvSpPr>
        <p:spPr>
          <a:xfrm>
            <a:off x="673100" y="2260600"/>
            <a:ext cx="7810500" cy="889000"/>
          </a:xfrm>
          <a:prstGeom prst="roundRect">
            <a:avLst/>
          </a:prstGeom>
          <a:gradFill>
            <a:gsLst>
              <a:gs pos="0">
                <a:srgbClr val="D7471F"/>
              </a:gs>
              <a:gs pos="100000">
                <a:srgbClr val="E57E23"/>
              </a:gs>
            </a:gsLst>
            <a:lin ang="19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l"/>
            <a:endParaRPr lang="de-DE" sz="4400" dirty="0">
              <a:latin typeface="SkopexGothic-BldIta"/>
              <a:cs typeface="SkopexGothic-BldIta"/>
            </a:endParaRPr>
          </a:p>
        </p:txBody>
      </p: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876300" y="2039938"/>
            <a:ext cx="7391400" cy="1143000"/>
          </a:xfrm>
        </p:spPr>
        <p:txBody>
          <a:bodyPr/>
          <a:lstStyle>
            <a:lvl1pPr algn="l">
              <a:defRPr sz="3600" baseline="0">
                <a:solidFill>
                  <a:schemeClr val="bg1"/>
                </a:solidFill>
                <a:latin typeface="SkopexGothic-BldIta"/>
                <a:cs typeface="SkopexGothic-BldIta"/>
              </a:defRPr>
            </a:lvl1pPr>
          </a:lstStyle>
          <a:p>
            <a:r>
              <a:rPr lang="de-DE" dirty="0" smtClean="0"/>
              <a:t>Präsentationstitel einzeilig</a:t>
            </a:r>
            <a:endParaRPr lang="de-DE" dirty="0"/>
          </a:p>
        </p:txBody>
      </p:sp>
      <p:pic>
        <p:nvPicPr>
          <p:cNvPr id="13" name="Bild 12" descr="CDU_Dialogelemente_weiß_EZ_Gr.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794" y="2874234"/>
            <a:ext cx="4585206" cy="1316766"/>
          </a:xfrm>
          <a:prstGeom prst="rect">
            <a:avLst/>
          </a:prstGeom>
        </p:spPr>
      </p:pic>
      <p:sp>
        <p:nvSpPr>
          <p:cNvPr id="14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314700" y="3479800"/>
            <a:ext cx="4559300" cy="584200"/>
          </a:xfrm>
        </p:spPr>
        <p:txBody>
          <a:bodyPr>
            <a:normAutofit/>
          </a:bodyPr>
          <a:lstStyle>
            <a:lvl1pPr marL="0" indent="0">
              <a:buNone/>
              <a:defRPr sz="2200" b="0" i="0" baseline="0">
                <a:latin typeface="CDU Kievit Bold Italic"/>
                <a:cs typeface="CDU Kievit Bold Italic"/>
              </a:defRPr>
            </a:lvl1pPr>
          </a:lstStyle>
          <a:p>
            <a:pPr lvl="0"/>
            <a:r>
              <a:rPr lang="de-DE" dirty="0" smtClean="0"/>
              <a:t>Untertitel CDU </a:t>
            </a:r>
            <a:r>
              <a:rPr lang="de-DE" dirty="0" err="1" smtClean="0"/>
              <a:t>Kievit</a:t>
            </a:r>
            <a:r>
              <a:rPr lang="de-DE" dirty="0" smtClean="0"/>
              <a:t> </a:t>
            </a:r>
            <a:r>
              <a:rPr lang="de-DE" dirty="0" err="1" smtClean="0"/>
              <a:t>Bold</a:t>
            </a:r>
            <a:r>
              <a:rPr lang="de-DE" dirty="0" smtClean="0"/>
              <a:t> Italic 22P</a:t>
            </a:r>
          </a:p>
        </p:txBody>
      </p:sp>
    </p:spTree>
    <p:extLst>
      <p:ext uri="{BB962C8B-B14F-4D97-AF65-F5344CB8AC3E}">
        <p14:creationId xmlns:p14="http://schemas.microsoft.com/office/powerpoint/2010/main" val="3609019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EINZEILIG_kurzer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>
            <a:off x="673100" y="2171700"/>
            <a:ext cx="7810500" cy="977900"/>
          </a:xfrm>
          <a:prstGeom prst="roundRect">
            <a:avLst/>
          </a:prstGeom>
          <a:gradFill>
            <a:gsLst>
              <a:gs pos="0">
                <a:srgbClr val="D7471F"/>
              </a:gs>
              <a:gs pos="100000">
                <a:srgbClr val="E57E23"/>
              </a:gs>
            </a:gsLst>
            <a:lin ang="19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l"/>
            <a:endParaRPr lang="de-DE" sz="4400" dirty="0">
              <a:latin typeface="SkopexGothic-BldIta"/>
              <a:cs typeface="SkopexGothic-BldIta"/>
            </a:endParaRPr>
          </a:p>
        </p:txBody>
      </p:sp>
      <p:sp>
        <p:nvSpPr>
          <p:cNvPr id="8" name="Abgerundetes Rechteck 7"/>
          <p:cNvSpPr/>
          <p:nvPr userDrawn="1"/>
        </p:nvSpPr>
        <p:spPr>
          <a:xfrm>
            <a:off x="673100" y="2260600"/>
            <a:ext cx="7810500" cy="889000"/>
          </a:xfrm>
          <a:prstGeom prst="roundRect">
            <a:avLst/>
          </a:prstGeom>
          <a:gradFill>
            <a:gsLst>
              <a:gs pos="0">
                <a:srgbClr val="D7471F"/>
              </a:gs>
              <a:gs pos="100000">
                <a:srgbClr val="E57E23"/>
              </a:gs>
            </a:gsLst>
            <a:lin ang="19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l"/>
            <a:endParaRPr lang="de-DE" sz="4400" dirty="0">
              <a:latin typeface="SkopexGothic-BldIta"/>
              <a:cs typeface="SkopexGothic-BldIta"/>
            </a:endParaRPr>
          </a:p>
        </p:txBody>
      </p: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876300" y="2039938"/>
            <a:ext cx="7391400" cy="1143000"/>
          </a:xfrm>
        </p:spPr>
        <p:txBody>
          <a:bodyPr/>
          <a:lstStyle>
            <a:lvl1pPr algn="l">
              <a:defRPr sz="3600" baseline="0">
                <a:solidFill>
                  <a:schemeClr val="bg1"/>
                </a:solidFill>
                <a:latin typeface="SkopexGothic-BldIta"/>
                <a:cs typeface="SkopexGothic-BldIta"/>
              </a:defRPr>
            </a:lvl1pPr>
          </a:lstStyle>
          <a:p>
            <a:r>
              <a:rPr lang="de-DE" dirty="0" smtClean="0"/>
              <a:t>Präsentationstitel einzeilig</a:t>
            </a:r>
            <a:endParaRPr lang="de-DE" dirty="0"/>
          </a:p>
        </p:txBody>
      </p:sp>
      <p:pic>
        <p:nvPicPr>
          <p:cNvPr id="9" name="Bild 8" descr="CDU_Dialogelemente_weiß_EZ_Gr.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842" y="2988534"/>
            <a:ext cx="2993157" cy="859566"/>
          </a:xfrm>
          <a:prstGeom prst="rect">
            <a:avLst/>
          </a:prstGeom>
        </p:spPr>
      </p:pic>
      <p:sp>
        <p:nvSpPr>
          <p:cNvPr id="10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0" y="3289300"/>
            <a:ext cx="2654300" cy="584200"/>
          </a:xfrm>
        </p:spPr>
        <p:txBody>
          <a:bodyPr>
            <a:normAutofit/>
          </a:bodyPr>
          <a:lstStyle>
            <a:lvl1pPr marL="0" indent="0">
              <a:buNone/>
              <a:defRPr sz="2200" b="0" i="0" baseline="0">
                <a:latin typeface="CDU Kievit Bold Italic"/>
                <a:cs typeface="CDU Kievit Bold Italic"/>
              </a:defRPr>
            </a:lvl1pPr>
          </a:lstStyle>
          <a:p>
            <a:pPr lvl="0"/>
            <a:r>
              <a:rPr lang="de-DE" dirty="0" smtClean="0"/>
              <a:t>Kurzer Untertitel</a:t>
            </a:r>
          </a:p>
        </p:txBody>
      </p:sp>
    </p:spTree>
    <p:extLst>
      <p:ext uri="{BB962C8B-B14F-4D97-AF65-F5344CB8AC3E}">
        <p14:creationId xmlns:p14="http://schemas.microsoft.com/office/powerpoint/2010/main" val="911637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ZWEI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bgerundetes Rechteck 7"/>
          <p:cNvSpPr/>
          <p:nvPr userDrawn="1"/>
        </p:nvSpPr>
        <p:spPr>
          <a:xfrm>
            <a:off x="673100" y="2166938"/>
            <a:ext cx="7810500" cy="1350962"/>
          </a:xfrm>
          <a:prstGeom prst="roundRect">
            <a:avLst/>
          </a:prstGeom>
          <a:gradFill>
            <a:gsLst>
              <a:gs pos="0">
                <a:srgbClr val="D7471F"/>
              </a:gs>
              <a:gs pos="100000">
                <a:srgbClr val="E57E23"/>
              </a:gs>
            </a:gsLst>
            <a:lin ang="19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l"/>
            <a:endParaRPr lang="de-DE" sz="4400" dirty="0">
              <a:latin typeface="SkopexGothic-BldIta"/>
              <a:cs typeface="SkopexGothic-BldIta"/>
            </a:endParaRPr>
          </a:p>
        </p:txBody>
      </p:sp>
      <p:sp>
        <p:nvSpPr>
          <p:cNvPr id="19" name="Titel 1"/>
          <p:cNvSpPr>
            <a:spLocks noGrp="1"/>
          </p:cNvSpPr>
          <p:nvPr>
            <p:ph type="title" hasCustomPrompt="1"/>
          </p:nvPr>
        </p:nvSpPr>
        <p:spPr>
          <a:xfrm>
            <a:off x="876300" y="2116138"/>
            <a:ext cx="7391400" cy="1427162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  <a:latin typeface="SkopexGothic-BldIta"/>
                <a:cs typeface="SkopexGothic-BldIta"/>
              </a:defRPr>
            </a:lvl1pPr>
          </a:lstStyle>
          <a:p>
            <a:r>
              <a:rPr lang="de-DE" dirty="0" smtClean="0"/>
              <a:t>Präsentationstitel </a:t>
            </a:r>
            <a:br>
              <a:rPr lang="de-DE" dirty="0" smtClean="0"/>
            </a:br>
            <a:r>
              <a:rPr lang="de-DE" dirty="0" smtClean="0"/>
              <a:t>zweizeilig</a:t>
            </a:r>
            <a:endParaRPr lang="de-DE" dirty="0"/>
          </a:p>
        </p:txBody>
      </p:sp>
      <p:pic>
        <p:nvPicPr>
          <p:cNvPr id="12" name="Bild 11" descr="CDU_Dialogelemente_weiß_EZ_Gr.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794" y="3229834"/>
            <a:ext cx="4585206" cy="1316766"/>
          </a:xfrm>
          <a:prstGeom prst="rect">
            <a:avLst/>
          </a:prstGeom>
        </p:spPr>
      </p:pic>
      <p:sp>
        <p:nvSpPr>
          <p:cNvPr id="13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314700" y="3848100"/>
            <a:ext cx="4559300" cy="584200"/>
          </a:xfrm>
        </p:spPr>
        <p:txBody>
          <a:bodyPr>
            <a:normAutofit/>
          </a:bodyPr>
          <a:lstStyle>
            <a:lvl1pPr marL="0" indent="0">
              <a:buNone/>
              <a:defRPr sz="2200" b="0" i="0" baseline="0">
                <a:latin typeface="CDU Kievit Bold Italic"/>
                <a:cs typeface="CDU Kievit Bold Italic"/>
              </a:defRPr>
            </a:lvl1pPr>
          </a:lstStyle>
          <a:p>
            <a:pPr lvl="0"/>
            <a:r>
              <a:rPr lang="de-DE" dirty="0" smtClean="0"/>
              <a:t>Untertitel CDU </a:t>
            </a:r>
            <a:r>
              <a:rPr lang="de-DE" dirty="0" err="1" smtClean="0"/>
              <a:t>Kievit</a:t>
            </a:r>
            <a:r>
              <a:rPr lang="de-DE" dirty="0" smtClean="0"/>
              <a:t> </a:t>
            </a:r>
            <a:r>
              <a:rPr lang="de-DE" dirty="0" err="1" smtClean="0"/>
              <a:t>Bold</a:t>
            </a:r>
            <a:r>
              <a:rPr lang="de-DE" dirty="0" smtClean="0"/>
              <a:t> Italic 22P</a:t>
            </a:r>
          </a:p>
        </p:txBody>
      </p:sp>
    </p:spTree>
    <p:extLst>
      <p:ext uri="{BB962C8B-B14F-4D97-AF65-F5344CB8AC3E}">
        <p14:creationId xmlns:p14="http://schemas.microsoft.com/office/powerpoint/2010/main" val="1971441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ZWEIZEILIG_kurzer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bgerundetes Rechteck 10"/>
          <p:cNvSpPr/>
          <p:nvPr userDrawn="1"/>
        </p:nvSpPr>
        <p:spPr>
          <a:xfrm>
            <a:off x="673100" y="2166938"/>
            <a:ext cx="7810500" cy="1350962"/>
          </a:xfrm>
          <a:prstGeom prst="roundRect">
            <a:avLst/>
          </a:prstGeom>
          <a:gradFill>
            <a:gsLst>
              <a:gs pos="0">
                <a:srgbClr val="D7471F"/>
              </a:gs>
              <a:gs pos="100000">
                <a:srgbClr val="E57E23"/>
              </a:gs>
            </a:gsLst>
            <a:lin ang="19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l"/>
            <a:endParaRPr lang="de-DE" sz="4400" dirty="0">
              <a:latin typeface="SkopexGothic-BldIta"/>
              <a:cs typeface="SkopexGothic-BldIta"/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876300" y="2116138"/>
            <a:ext cx="7391400" cy="1427162"/>
          </a:xfrm>
        </p:spPr>
        <p:txBody>
          <a:bodyPr/>
          <a:lstStyle>
            <a:lvl1pPr algn="l">
              <a:defRPr baseline="0">
                <a:solidFill>
                  <a:schemeClr val="bg1"/>
                </a:solidFill>
                <a:latin typeface="SkopexGothic-BldIta"/>
                <a:cs typeface="SkopexGothic-BldIta"/>
              </a:defRPr>
            </a:lvl1pPr>
          </a:lstStyle>
          <a:p>
            <a:r>
              <a:rPr lang="de-DE" dirty="0" smtClean="0"/>
              <a:t>Präsentationstitel </a:t>
            </a:r>
            <a:br>
              <a:rPr lang="de-DE" dirty="0" smtClean="0"/>
            </a:br>
            <a:r>
              <a:rPr lang="de-DE" dirty="0" smtClean="0"/>
              <a:t>zweizeilig</a:t>
            </a:r>
            <a:endParaRPr lang="de-DE" dirty="0"/>
          </a:p>
        </p:txBody>
      </p:sp>
      <p:pic>
        <p:nvPicPr>
          <p:cNvPr id="13" name="Bild 12" descr="CDU_Dialogelemente_weiß_EZ_Gr.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842" y="3331434"/>
            <a:ext cx="2993157" cy="859566"/>
          </a:xfrm>
          <a:prstGeom prst="rect">
            <a:avLst/>
          </a:prstGeom>
        </p:spPr>
      </p:pic>
      <p:sp>
        <p:nvSpPr>
          <p:cNvPr id="14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0" y="3632200"/>
            <a:ext cx="2654300" cy="584200"/>
          </a:xfrm>
        </p:spPr>
        <p:txBody>
          <a:bodyPr>
            <a:normAutofit/>
          </a:bodyPr>
          <a:lstStyle>
            <a:lvl1pPr marL="0" indent="0">
              <a:buNone/>
              <a:defRPr sz="2200" b="0" i="0" baseline="0">
                <a:latin typeface="CDU Kievit Bold Italic"/>
                <a:cs typeface="CDU Kievit Bold Italic"/>
              </a:defRPr>
            </a:lvl1pPr>
          </a:lstStyle>
          <a:p>
            <a:pPr lvl="0"/>
            <a:r>
              <a:rPr lang="de-DE" dirty="0" smtClean="0"/>
              <a:t>Kurzer Untertitel</a:t>
            </a:r>
          </a:p>
        </p:txBody>
      </p:sp>
    </p:spTree>
    <p:extLst>
      <p:ext uri="{BB962C8B-B14F-4D97-AF65-F5344CB8AC3E}">
        <p14:creationId xmlns:p14="http://schemas.microsoft.com/office/powerpoint/2010/main" val="1889610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4pPr>
              <a:defRPr sz="2000" baseline="0"/>
            </a:lvl4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DU Kievit Book"/>
                <a:cs typeface="CDU Kievit Book"/>
              </a:defRPr>
            </a:lvl1pPr>
          </a:lstStyle>
          <a:p>
            <a:fld id="{0CBF69D2-9ADC-EB40-9447-3B2986174D6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Fußzeilenplatzhalter 13"/>
          <p:cNvSpPr>
            <a:spLocks noGrp="1"/>
          </p:cNvSpPr>
          <p:nvPr>
            <p:ph type="ftr" sz="quarter" idx="3"/>
          </p:nvPr>
        </p:nvSpPr>
        <p:spPr>
          <a:xfrm>
            <a:off x="933450" y="6356350"/>
            <a:ext cx="241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CDU Folienmaster</a:t>
            </a:r>
            <a:endParaRPr lang="de-DE" dirty="0"/>
          </a:p>
        </p:txBody>
      </p:sp>
      <p:sp>
        <p:nvSpPr>
          <p:cNvPr id="9" name="Abgerundetes Rechteck 8"/>
          <p:cNvSpPr/>
          <p:nvPr/>
        </p:nvSpPr>
        <p:spPr>
          <a:xfrm>
            <a:off x="457200" y="287338"/>
            <a:ext cx="8229600" cy="741362"/>
          </a:xfrm>
          <a:prstGeom prst="roundRect">
            <a:avLst/>
          </a:prstGeom>
          <a:gradFill>
            <a:gsLst>
              <a:gs pos="0">
                <a:srgbClr val="D7471F"/>
              </a:gs>
              <a:gs pos="100000">
                <a:srgbClr val="E57E23"/>
              </a:gs>
            </a:gsLst>
            <a:lin ang="19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l"/>
            <a:endParaRPr lang="de-DE" sz="4400" dirty="0">
              <a:latin typeface="SkopexGothic-BldIta"/>
              <a:cs typeface="SkopexGothic-BldIta"/>
            </a:endParaRPr>
          </a:p>
        </p:txBody>
      </p:sp>
      <p:sp>
        <p:nvSpPr>
          <p:cNvPr id="7" name="Abgerundetes Rechteck 6"/>
          <p:cNvSpPr/>
          <p:nvPr userDrawn="1"/>
        </p:nvSpPr>
        <p:spPr>
          <a:xfrm>
            <a:off x="457200" y="287338"/>
            <a:ext cx="8229600" cy="741362"/>
          </a:xfrm>
          <a:prstGeom prst="roundRect">
            <a:avLst/>
          </a:prstGeom>
          <a:gradFill>
            <a:gsLst>
              <a:gs pos="0">
                <a:srgbClr val="D7471F"/>
              </a:gs>
              <a:gs pos="100000">
                <a:srgbClr val="E57E23"/>
              </a:gs>
            </a:gsLst>
            <a:lin ang="19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l"/>
            <a:endParaRPr lang="de-DE" sz="4400" dirty="0">
              <a:latin typeface="SkopexGothic-BldIta"/>
              <a:cs typeface="SkopexGothic-BldIta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622300" y="71438"/>
            <a:ext cx="8229600" cy="1143000"/>
          </a:xfrm>
          <a:effectLst/>
        </p:spPr>
        <p:txBody>
          <a:bodyPr>
            <a:normAutofit/>
          </a:bodyPr>
          <a:lstStyle>
            <a:lvl1pPr algn="l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Hier steht eine einzeilige Headline.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7178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und Bild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/>
          <p:cNvSpPr>
            <a:spLocks noGrp="1"/>
          </p:cNvSpPr>
          <p:nvPr>
            <p:ph type="pic" sz="quarter" idx="13"/>
          </p:nvPr>
        </p:nvSpPr>
        <p:spPr>
          <a:xfrm>
            <a:off x="800100" y="1905000"/>
            <a:ext cx="7518400" cy="392430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de-DE" smtClean="0"/>
              <a:t>Bild auf Platzhalter ziehen oder durch Klicken auf Symbol hinzufügen</a:t>
            </a:r>
            <a:endParaRPr lang="de-DE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DU Kievit Book"/>
                <a:cs typeface="CDU Kievit Book"/>
              </a:defRPr>
            </a:lvl1pPr>
          </a:lstStyle>
          <a:p>
            <a:fld id="{0CBF69D2-9ADC-EB40-9447-3B2986174D6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6" name="Fußzeilenplatzhalter 13"/>
          <p:cNvSpPr>
            <a:spLocks noGrp="1"/>
          </p:cNvSpPr>
          <p:nvPr>
            <p:ph type="ftr" sz="quarter" idx="3"/>
          </p:nvPr>
        </p:nvSpPr>
        <p:spPr>
          <a:xfrm>
            <a:off x="933450" y="6356350"/>
            <a:ext cx="241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CDU Folienmaster</a:t>
            </a:r>
            <a:endParaRPr lang="de-DE" dirty="0"/>
          </a:p>
        </p:txBody>
      </p:sp>
      <p:sp>
        <p:nvSpPr>
          <p:cNvPr id="8" name="Abgerundetes Rechteck 7"/>
          <p:cNvSpPr/>
          <p:nvPr/>
        </p:nvSpPr>
        <p:spPr>
          <a:xfrm>
            <a:off x="457200" y="287338"/>
            <a:ext cx="8229600" cy="741362"/>
          </a:xfrm>
          <a:prstGeom prst="roundRect">
            <a:avLst/>
          </a:prstGeom>
          <a:gradFill>
            <a:gsLst>
              <a:gs pos="0">
                <a:srgbClr val="D7471F"/>
              </a:gs>
              <a:gs pos="100000">
                <a:srgbClr val="E57E23"/>
              </a:gs>
            </a:gsLst>
            <a:lin ang="19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l"/>
            <a:endParaRPr lang="de-DE" sz="4400" dirty="0">
              <a:latin typeface="SkopexGothic-BldIta"/>
              <a:cs typeface="SkopexGothic-BldIta"/>
            </a:endParaRPr>
          </a:p>
        </p:txBody>
      </p:sp>
      <p:sp>
        <p:nvSpPr>
          <p:cNvPr id="13" name="Abgerundetes Rechteck 12"/>
          <p:cNvSpPr/>
          <p:nvPr userDrawn="1"/>
        </p:nvSpPr>
        <p:spPr>
          <a:xfrm>
            <a:off x="457200" y="287338"/>
            <a:ext cx="8229600" cy="741362"/>
          </a:xfrm>
          <a:prstGeom prst="roundRect">
            <a:avLst/>
          </a:prstGeom>
          <a:gradFill>
            <a:gsLst>
              <a:gs pos="0">
                <a:srgbClr val="D7471F"/>
              </a:gs>
              <a:gs pos="100000">
                <a:srgbClr val="E57E23"/>
              </a:gs>
            </a:gsLst>
            <a:lin ang="19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l"/>
            <a:endParaRPr lang="de-DE" sz="4400" dirty="0">
              <a:latin typeface="SkopexGothic-BldIta"/>
              <a:cs typeface="SkopexGothic-BldIta"/>
            </a:endParaRP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622300" y="71438"/>
            <a:ext cx="8229600" cy="1143000"/>
          </a:xfrm>
          <a:effectLst/>
        </p:spPr>
        <p:txBody>
          <a:bodyPr>
            <a:normAutofit/>
          </a:bodyPr>
          <a:lstStyle>
            <a:lvl1pPr algn="l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Hier steht eine einzeilige Headline.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1468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, Bild und Text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/>
          <p:cNvSpPr>
            <a:spLocks noGrp="1"/>
          </p:cNvSpPr>
          <p:nvPr>
            <p:ph type="pic" sz="quarter" idx="13"/>
          </p:nvPr>
        </p:nvSpPr>
        <p:spPr>
          <a:xfrm>
            <a:off x="711200" y="1612900"/>
            <a:ext cx="3378200" cy="453390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de-DE" smtClean="0"/>
              <a:t>Bild auf Platzhalter ziehen oder durch Klicken auf Symbol hinzufügen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4724400" y="1612900"/>
            <a:ext cx="3962400" cy="4533900"/>
          </a:xfrm>
        </p:spPr>
        <p:txBody>
          <a:bodyPr anchor="t"/>
          <a:lstStyle>
            <a:lvl1pPr>
              <a:defRPr sz="2400"/>
            </a:lvl1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DU Kievit Book"/>
                <a:cs typeface="CDU Kievit Book"/>
              </a:defRPr>
            </a:lvl1pPr>
          </a:lstStyle>
          <a:p>
            <a:fld id="{0CBF69D2-9ADC-EB40-9447-3B2986174D6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Fußzeilenplatzhalter 13"/>
          <p:cNvSpPr>
            <a:spLocks noGrp="1"/>
          </p:cNvSpPr>
          <p:nvPr>
            <p:ph type="ftr" sz="quarter" idx="3"/>
          </p:nvPr>
        </p:nvSpPr>
        <p:spPr>
          <a:xfrm>
            <a:off x="933450" y="6356350"/>
            <a:ext cx="241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CDU Folienmaster</a:t>
            </a:r>
            <a:endParaRPr lang="de-DE" dirty="0"/>
          </a:p>
        </p:txBody>
      </p:sp>
      <p:sp>
        <p:nvSpPr>
          <p:cNvPr id="9" name="Abgerundetes Rechteck 8"/>
          <p:cNvSpPr/>
          <p:nvPr/>
        </p:nvSpPr>
        <p:spPr>
          <a:xfrm>
            <a:off x="457200" y="287338"/>
            <a:ext cx="8229600" cy="741362"/>
          </a:xfrm>
          <a:prstGeom prst="roundRect">
            <a:avLst/>
          </a:prstGeom>
          <a:gradFill>
            <a:gsLst>
              <a:gs pos="0">
                <a:srgbClr val="D7471F"/>
              </a:gs>
              <a:gs pos="100000">
                <a:srgbClr val="E57E23"/>
              </a:gs>
            </a:gsLst>
            <a:lin ang="19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l"/>
            <a:endParaRPr lang="de-DE" sz="4400" dirty="0">
              <a:latin typeface="SkopexGothic-BldIta"/>
              <a:cs typeface="SkopexGothic-BldIta"/>
            </a:endParaRPr>
          </a:p>
        </p:txBody>
      </p:sp>
      <p:sp>
        <p:nvSpPr>
          <p:cNvPr id="14" name="Abgerundetes Rechteck 13"/>
          <p:cNvSpPr/>
          <p:nvPr userDrawn="1"/>
        </p:nvSpPr>
        <p:spPr>
          <a:xfrm>
            <a:off x="457200" y="287338"/>
            <a:ext cx="8229600" cy="741362"/>
          </a:xfrm>
          <a:prstGeom prst="roundRect">
            <a:avLst/>
          </a:prstGeom>
          <a:gradFill>
            <a:gsLst>
              <a:gs pos="0">
                <a:srgbClr val="D7471F"/>
              </a:gs>
              <a:gs pos="100000">
                <a:srgbClr val="E57E23"/>
              </a:gs>
            </a:gsLst>
            <a:lin ang="19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l"/>
            <a:endParaRPr lang="de-DE" sz="4400" dirty="0">
              <a:latin typeface="SkopexGothic-BldIta"/>
              <a:cs typeface="SkopexGothic-BldIta"/>
            </a:endParaRPr>
          </a:p>
        </p:txBody>
      </p: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622300" y="71438"/>
            <a:ext cx="8229600" cy="1143000"/>
          </a:xfrm>
          <a:effectLst/>
        </p:spPr>
        <p:txBody>
          <a:bodyPr>
            <a:normAutofit/>
          </a:bodyPr>
          <a:lstStyle>
            <a:lvl1pPr algn="l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Hier steht eine einzeilige Headline.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2290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und 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bgerundetes Rechteck 9"/>
          <p:cNvSpPr/>
          <p:nvPr/>
        </p:nvSpPr>
        <p:spPr>
          <a:xfrm>
            <a:off x="457200" y="1587500"/>
            <a:ext cx="3949700" cy="4533900"/>
          </a:xfrm>
          <a:prstGeom prst="roundRect">
            <a:avLst>
              <a:gd name="adj" fmla="val 4253"/>
            </a:avLst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3"/>
          </p:nvPr>
        </p:nvSpPr>
        <p:spPr>
          <a:xfrm>
            <a:off x="698500" y="1905000"/>
            <a:ext cx="3378200" cy="3924300"/>
          </a:xfrm>
        </p:spPr>
        <p:txBody>
          <a:bodyPr/>
          <a:lstStyle/>
          <a:p>
            <a:r>
              <a:rPr lang="de-DE" smtClean="0"/>
              <a:t>Bild auf Platzhalter ziehen oder durch Klicken auf Symbol hinzufügen</a:t>
            </a:r>
            <a:endParaRPr lang="de-DE"/>
          </a:p>
        </p:txBody>
      </p:sp>
      <p:sp>
        <p:nvSpPr>
          <p:cNvPr id="13" name="Abgerundetes Rechteck 12"/>
          <p:cNvSpPr/>
          <p:nvPr/>
        </p:nvSpPr>
        <p:spPr>
          <a:xfrm>
            <a:off x="457200" y="287338"/>
            <a:ext cx="8229600" cy="741362"/>
          </a:xfrm>
          <a:prstGeom prst="roundRect">
            <a:avLst/>
          </a:prstGeom>
          <a:gradFill>
            <a:gsLst>
              <a:gs pos="0">
                <a:srgbClr val="D7471F"/>
              </a:gs>
              <a:gs pos="100000">
                <a:srgbClr val="E57E23"/>
              </a:gs>
            </a:gsLst>
            <a:lin ang="19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l"/>
            <a:endParaRPr lang="de-DE" sz="4400" dirty="0">
              <a:latin typeface="SkopexGothic-BldIta"/>
              <a:cs typeface="SkopexGothic-BldIta"/>
            </a:endParaRP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DU Kievit Book"/>
                <a:cs typeface="CDU Kievit Book"/>
              </a:defRPr>
            </a:lvl1pPr>
          </a:lstStyle>
          <a:p>
            <a:fld id="{0CBF69D2-9ADC-EB40-9447-3B2986174D6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Fußzeilenplatzhalter 13"/>
          <p:cNvSpPr>
            <a:spLocks noGrp="1"/>
          </p:cNvSpPr>
          <p:nvPr>
            <p:ph type="ftr" sz="quarter" idx="3"/>
          </p:nvPr>
        </p:nvSpPr>
        <p:spPr>
          <a:xfrm>
            <a:off x="933450" y="6356350"/>
            <a:ext cx="241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CDU Folienmaster</a:t>
            </a:r>
            <a:endParaRPr lang="de-DE" dirty="0"/>
          </a:p>
        </p:txBody>
      </p:sp>
      <p:sp>
        <p:nvSpPr>
          <p:cNvPr id="9" name="Abgerundetes Rechteck 8"/>
          <p:cNvSpPr/>
          <p:nvPr/>
        </p:nvSpPr>
        <p:spPr>
          <a:xfrm>
            <a:off x="4699000" y="1600200"/>
            <a:ext cx="3962400" cy="4533900"/>
          </a:xfrm>
          <a:prstGeom prst="roundRect">
            <a:avLst>
              <a:gd name="adj" fmla="val 4253"/>
            </a:avLst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Bildplatzhalter 11"/>
          <p:cNvSpPr>
            <a:spLocks noGrp="1"/>
          </p:cNvSpPr>
          <p:nvPr>
            <p:ph type="pic" sz="quarter" idx="14"/>
          </p:nvPr>
        </p:nvSpPr>
        <p:spPr>
          <a:xfrm>
            <a:off x="4978400" y="1917700"/>
            <a:ext cx="3378200" cy="3924300"/>
          </a:xfrm>
        </p:spPr>
        <p:txBody>
          <a:bodyPr/>
          <a:lstStyle/>
          <a:p>
            <a:r>
              <a:rPr lang="de-DE" smtClean="0"/>
              <a:t>Bild auf Platzhalter ziehen oder durch Klicken auf Symbol hinzufügen</a:t>
            </a:r>
            <a:endParaRPr lang="de-DE"/>
          </a:p>
        </p:txBody>
      </p:sp>
      <p:sp>
        <p:nvSpPr>
          <p:cNvPr id="17" name="Abgerundetes Rechteck 16"/>
          <p:cNvSpPr/>
          <p:nvPr userDrawn="1"/>
        </p:nvSpPr>
        <p:spPr>
          <a:xfrm>
            <a:off x="457200" y="1587500"/>
            <a:ext cx="3949700" cy="4533900"/>
          </a:xfrm>
          <a:prstGeom prst="roundRect">
            <a:avLst>
              <a:gd name="adj" fmla="val 4253"/>
            </a:avLst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Abgerundetes Rechteck 17"/>
          <p:cNvSpPr/>
          <p:nvPr userDrawn="1"/>
        </p:nvSpPr>
        <p:spPr>
          <a:xfrm>
            <a:off x="457200" y="287338"/>
            <a:ext cx="8229600" cy="741362"/>
          </a:xfrm>
          <a:prstGeom prst="roundRect">
            <a:avLst/>
          </a:prstGeom>
          <a:gradFill>
            <a:gsLst>
              <a:gs pos="0">
                <a:srgbClr val="D7471F"/>
              </a:gs>
              <a:gs pos="100000">
                <a:srgbClr val="E57E23"/>
              </a:gs>
            </a:gsLst>
            <a:lin ang="19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l"/>
            <a:endParaRPr lang="de-DE" sz="4400" dirty="0">
              <a:latin typeface="SkopexGothic-BldIta"/>
              <a:cs typeface="SkopexGothic-BldIta"/>
            </a:endParaRPr>
          </a:p>
        </p:txBody>
      </p:sp>
      <p:sp>
        <p:nvSpPr>
          <p:cNvPr id="19" name="Abgerundetes Rechteck 18"/>
          <p:cNvSpPr/>
          <p:nvPr userDrawn="1"/>
        </p:nvSpPr>
        <p:spPr>
          <a:xfrm>
            <a:off x="4699000" y="1600200"/>
            <a:ext cx="3962400" cy="4533900"/>
          </a:xfrm>
          <a:prstGeom prst="roundRect">
            <a:avLst>
              <a:gd name="adj" fmla="val 4253"/>
            </a:avLst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itel 1"/>
          <p:cNvSpPr>
            <a:spLocks noGrp="1"/>
          </p:cNvSpPr>
          <p:nvPr>
            <p:ph type="title" hasCustomPrompt="1"/>
          </p:nvPr>
        </p:nvSpPr>
        <p:spPr>
          <a:xfrm>
            <a:off x="622300" y="71438"/>
            <a:ext cx="8229600" cy="1143000"/>
          </a:xfrm>
          <a:effectLst/>
        </p:spPr>
        <p:txBody>
          <a:bodyPr>
            <a:normAutofit/>
          </a:bodyPr>
          <a:lstStyle>
            <a:lvl1pPr algn="l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Hier steht eine einzeilige Headline.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5610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127000" y="142032"/>
            <a:ext cx="8909496" cy="6604843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1000">
                <a:schemeClr val="bg2">
                  <a:lumMod val="9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46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DU Kievit Book"/>
                <a:cs typeface="CDU Kievit Book"/>
              </a:defRPr>
            </a:lvl1pPr>
          </a:lstStyle>
          <a:p>
            <a:fld id="{0CBF69D2-9ADC-EB40-9447-3B2986174D6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9" name="Fußzeilenplatzhalter 13"/>
          <p:cNvSpPr>
            <a:spLocks noGrp="1"/>
          </p:cNvSpPr>
          <p:nvPr>
            <p:ph type="ftr" sz="quarter" idx="3"/>
          </p:nvPr>
        </p:nvSpPr>
        <p:spPr>
          <a:xfrm>
            <a:off x="933450" y="6356350"/>
            <a:ext cx="241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CDU Folienmaster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714" y="6126163"/>
            <a:ext cx="1609782" cy="41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59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83" r:id="rId2"/>
    <p:sldLayoutId id="2147483685" r:id="rId3"/>
    <p:sldLayoutId id="2147483674" r:id="rId4"/>
    <p:sldLayoutId id="214748368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6" r:id="rId12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SkopexGothic-BldIta"/>
          <a:ea typeface="+mj-ea"/>
          <a:cs typeface="SkopexGothic-BldIt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2800" kern="1200">
          <a:solidFill>
            <a:schemeClr val="tx1"/>
          </a:solidFill>
          <a:latin typeface="CDU Kievit Book"/>
          <a:ea typeface="+mn-ea"/>
          <a:cs typeface="CDU Kievit Book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CDU Kievit Book"/>
          <a:ea typeface="+mn-ea"/>
          <a:cs typeface="CDU Kievit Book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CDU Kievit Book"/>
          <a:ea typeface="+mn-ea"/>
          <a:cs typeface="CDU Kievit Book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CDU Kievit Book"/>
          <a:ea typeface="+mn-ea"/>
          <a:cs typeface="CDU Kievit Book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CDU Kievit Book"/>
          <a:ea typeface="+mn-ea"/>
          <a:cs typeface="CDU Kievit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DU Skopex Bold Italic" pitchFamily="2" charset="0"/>
              </a:rPr>
              <a:t>T</a:t>
            </a:r>
            <a:r>
              <a:rPr lang="de-DE" dirty="0" smtClean="0">
                <a:latin typeface="CDU Skopex Bold Italic" pitchFamily="2" charset="0"/>
              </a:rPr>
              <a:t>itel einzeilig, </a:t>
            </a:r>
            <a:r>
              <a:rPr lang="de-DE" dirty="0" err="1" smtClean="0">
                <a:latin typeface="CDU Skopex Bold Italic" pitchFamily="2" charset="0"/>
              </a:rPr>
              <a:t>Skopex</a:t>
            </a:r>
            <a:r>
              <a:rPr lang="de-DE" dirty="0" smtClean="0">
                <a:latin typeface="CDU Skopex Bold Italic" pitchFamily="2" charset="0"/>
              </a:rPr>
              <a:t> 36P </a:t>
            </a:r>
            <a:endParaRPr lang="de-DE" dirty="0">
              <a:latin typeface="CDU Skopex Bold Italic" pitchFamily="2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Untertitel CDU </a:t>
            </a:r>
            <a:r>
              <a:rPr lang="de-DE" dirty="0" err="1" smtClean="0"/>
              <a:t>Kievit</a:t>
            </a:r>
            <a:r>
              <a:rPr lang="de-DE" dirty="0" smtClean="0"/>
              <a:t> </a:t>
            </a:r>
            <a:r>
              <a:rPr lang="de-DE" dirty="0" err="1" smtClean="0"/>
              <a:t>Bld</a:t>
            </a:r>
            <a:r>
              <a:rPr lang="de-DE" dirty="0" smtClean="0"/>
              <a:t>/It. 22P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1295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 descr="Bildschirmfoto 2013-03-23 um 14.08.56.pn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62"/>
          <a:stretch/>
        </p:blipFill>
        <p:spPr/>
      </p:pic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BF69D2-9ADC-EB40-9447-3B2986174D63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CDU Folienmaster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2300" y="7143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>
                <a:latin typeface="CDU Skopex Bold Italic" pitchFamily="2" charset="0"/>
              </a:rPr>
              <a:t>Layout zum Einfügen eines Bildes.</a:t>
            </a:r>
          </a:p>
        </p:txBody>
      </p:sp>
    </p:spTree>
    <p:extLst>
      <p:ext uri="{BB962C8B-B14F-4D97-AF65-F5344CB8AC3E}">
        <p14:creationId xmlns:p14="http://schemas.microsoft.com/office/powerpoint/2010/main" val="2690036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smtClean="0"/>
              <a:t>Texte als ergänzendes Element stehen in CDU </a:t>
            </a:r>
            <a:r>
              <a:rPr lang="de-DE" dirty="0" err="1" smtClean="0"/>
              <a:t>Kievit</a:t>
            </a:r>
            <a:r>
              <a:rPr lang="de-DE" dirty="0" smtClean="0"/>
              <a:t> Book 24 Punkt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BF69D2-9ADC-EB40-9447-3B2986174D63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CDU Folienmaster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22300" y="7143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>
                <a:latin typeface="CDU Skopex Bold Italic" pitchFamily="2" charset="0"/>
              </a:rPr>
              <a:t>Layout zum Einfügen von Bild + Text</a:t>
            </a:r>
          </a:p>
        </p:txBody>
      </p:sp>
      <p:pic>
        <p:nvPicPr>
          <p:cNvPr id="4" name="Bildplatzhalter 3" descr="Bildschirmfoto 2013-03-28 um 11.19.13.pn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7" r="9130" b="9620"/>
          <a:stretch/>
        </p:blipFill>
        <p:spPr/>
      </p:pic>
    </p:spTree>
    <p:extLst>
      <p:ext uri="{BB962C8B-B14F-4D97-AF65-F5344CB8AC3E}">
        <p14:creationId xmlns:p14="http://schemas.microsoft.com/office/powerpoint/2010/main" val="1111015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4" descr="CDU_Gebäude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9" b="7809"/>
          <a:stretch/>
        </p:blipFill>
        <p:spPr>
          <a:prstGeom prst="rect">
            <a:avLst/>
          </a:prstGeom>
        </p:spPr>
      </p:pic>
      <p:sp>
        <p:nvSpPr>
          <p:cNvPr id="4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457200" y="6356350"/>
            <a:ext cx="463550" cy="365125"/>
          </a:xfrm>
        </p:spPr>
        <p:txBody>
          <a:bodyPr/>
          <a:lstStyle/>
          <a:p>
            <a:fld id="{0CBF69D2-9ADC-EB40-9447-3B2986174D63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933450" y="6356350"/>
            <a:ext cx="2413000" cy="365125"/>
          </a:xfrm>
        </p:spPr>
        <p:txBody>
          <a:bodyPr/>
          <a:lstStyle/>
          <a:p>
            <a:r>
              <a:rPr lang="de-DE" smtClean="0"/>
              <a:t>CDU Folienmaster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3731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4" descr="CDU_Gebäude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9" r="12949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84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/>
          <p:cNvSpPr>
            <a:spLocks noGrp="1"/>
          </p:cNvSpPr>
          <p:nvPr>
            <p:ph type="pic" sz="quarter" idx="4294967295"/>
          </p:nvPr>
        </p:nvSpPr>
        <p:spPr>
          <a:xfrm>
            <a:off x="1" y="0"/>
            <a:ext cx="7747000" cy="6858000"/>
          </a:xfrm>
        </p:spPr>
      </p:sp>
      <p:pic>
        <p:nvPicPr>
          <p:cNvPr id="3" name="Bildplatzhalter 4" descr="CDU_Gebäud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6" t="11283" r="-417" b="11283"/>
          <a:stretch/>
        </p:blipFill>
        <p:spPr>
          <a:xfrm>
            <a:off x="-173568" y="0"/>
            <a:ext cx="9385299" cy="6858000"/>
          </a:xfrm>
          <a:prstGeom prst="rect">
            <a:avLst/>
          </a:prstGeom>
        </p:spPr>
      </p:pic>
      <p:sp>
        <p:nvSpPr>
          <p:cNvPr id="9" name="Abgerundetes Rechteck 8"/>
          <p:cNvSpPr/>
          <p:nvPr/>
        </p:nvSpPr>
        <p:spPr>
          <a:xfrm>
            <a:off x="1130300" y="4813301"/>
            <a:ext cx="3543300" cy="888999"/>
          </a:xfrm>
          <a:prstGeom prst="roundRect">
            <a:avLst/>
          </a:prstGeom>
          <a:gradFill>
            <a:gsLst>
              <a:gs pos="0">
                <a:srgbClr val="D7471F"/>
              </a:gs>
              <a:gs pos="100000">
                <a:srgbClr val="E57E23"/>
              </a:gs>
            </a:gsLst>
            <a:lin ang="192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dirty="0" smtClean="0">
                <a:solidFill>
                  <a:srgbClr val="FFFFFF"/>
                </a:solidFill>
                <a:latin typeface="SkopexGothic-BldIta"/>
                <a:cs typeface="SkopexGothic-BldIta"/>
              </a:rPr>
              <a:t>...oder Boxen in Orange. </a:t>
            </a:r>
            <a:r>
              <a:rPr lang="de-DE" dirty="0" err="1" smtClean="0">
                <a:solidFill>
                  <a:srgbClr val="FFFFFF"/>
                </a:solidFill>
                <a:latin typeface="SkopexGothic-BldIta"/>
                <a:cs typeface="SkopexGothic-BldIta"/>
              </a:rPr>
              <a:t>Skopex</a:t>
            </a:r>
            <a:r>
              <a:rPr lang="de-DE" dirty="0" smtClean="0">
                <a:solidFill>
                  <a:srgbClr val="FFFFFF"/>
                </a:solidFill>
                <a:latin typeface="SkopexGothic-BldIta"/>
                <a:cs typeface="SkopexGothic-BldIta"/>
              </a:rPr>
              <a:t>. 18P </a:t>
            </a:r>
            <a:endParaRPr lang="de-DE" dirty="0">
              <a:solidFill>
                <a:srgbClr val="FFFFFF"/>
              </a:solidFill>
              <a:latin typeface="SkopexGothic-BldIta"/>
              <a:cs typeface="SkopexGothic-BldIta"/>
            </a:endParaRPr>
          </a:p>
        </p:txBody>
      </p:sp>
      <p:pic>
        <p:nvPicPr>
          <p:cNvPr id="7" name="Bild 6" descr="CDU_Dialogelemente_weiß_EZ_Gr.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513" y="1916061"/>
            <a:ext cx="3557587" cy="1021658"/>
          </a:xfrm>
          <a:prstGeom prst="rect">
            <a:avLst/>
          </a:prstGeom>
        </p:spPr>
      </p:pic>
      <p:sp>
        <p:nvSpPr>
          <p:cNvPr id="8" name="Textplatzhalter 15"/>
          <p:cNvSpPr txBox="1">
            <a:spLocks/>
          </p:cNvSpPr>
          <p:nvPr/>
        </p:nvSpPr>
        <p:spPr>
          <a:xfrm>
            <a:off x="2944813" y="2298700"/>
            <a:ext cx="3443287" cy="584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200" kern="1200">
                <a:solidFill>
                  <a:schemeClr val="tx1"/>
                </a:solidFill>
                <a:latin typeface="SkopexGothic-BldIta"/>
                <a:ea typeface="+mn-ea"/>
                <a:cs typeface="SkopexGothic-BldIt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CDU Kievit Book"/>
                <a:ea typeface="+mn-ea"/>
                <a:cs typeface="CDU Kievit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DU Kievit Book"/>
                <a:ea typeface="+mn-ea"/>
                <a:cs typeface="CDU Kievit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DU Kievit Book"/>
                <a:ea typeface="+mn-ea"/>
                <a:cs typeface="CDU Kievit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DU Kievit Book"/>
                <a:ea typeface="+mn-ea"/>
                <a:cs typeface="CDU Kievit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 smtClean="0">
                <a:latin typeface="CDU Kievit Bold Italic"/>
                <a:cs typeface="CDU Kievit Bold Italic"/>
              </a:rPr>
              <a:t>Info-Blasen weiß </a:t>
            </a:r>
            <a:r>
              <a:rPr lang="de-DE" sz="1800" dirty="0" err="1" smtClean="0">
                <a:latin typeface="CDU Kievit Bold Italic"/>
                <a:cs typeface="CDU Kievit Bold Italic"/>
              </a:rPr>
              <a:t>Kievit</a:t>
            </a:r>
            <a:r>
              <a:rPr lang="de-DE" sz="1800" dirty="0" smtClean="0">
                <a:latin typeface="CDU Kievit Bold Italic"/>
                <a:cs typeface="CDU Kievit Bold Italic"/>
              </a:rPr>
              <a:t> </a:t>
            </a:r>
            <a:r>
              <a:rPr lang="de-DE" sz="1800" dirty="0" err="1" smtClean="0">
                <a:latin typeface="CDU Kievit Bold Italic"/>
                <a:cs typeface="CDU Kievit Bold Italic"/>
              </a:rPr>
              <a:t>It</a:t>
            </a:r>
            <a:r>
              <a:rPr lang="de-DE" sz="1800" dirty="0" smtClean="0">
                <a:latin typeface="CDU Kievit Bold Italic"/>
                <a:cs typeface="CDU Kievit Bold Italic"/>
              </a:rPr>
              <a:t>/</a:t>
            </a:r>
            <a:r>
              <a:rPr lang="de-DE" sz="1800" dirty="0" err="1" smtClean="0">
                <a:latin typeface="CDU Kievit Bold Italic"/>
                <a:cs typeface="CDU Kievit Bold Italic"/>
              </a:rPr>
              <a:t>Bld</a:t>
            </a:r>
            <a:r>
              <a:rPr lang="de-DE" sz="1800" dirty="0" smtClean="0">
                <a:latin typeface="CDU Kievit Bold Italic"/>
                <a:cs typeface="CDU Kievit Bold Italic"/>
              </a:rPr>
              <a:t> 18P </a:t>
            </a:r>
            <a:endParaRPr lang="de-DE" sz="1800" dirty="0">
              <a:latin typeface="CDU Kievit Bold Italic"/>
              <a:cs typeface="CDU Kievit Bold Italic"/>
            </a:endParaRPr>
          </a:p>
        </p:txBody>
      </p:sp>
    </p:spTree>
    <p:extLst>
      <p:ext uri="{BB962C8B-B14F-4D97-AF65-F5344CB8AC3E}">
        <p14:creationId xmlns:p14="http://schemas.microsoft.com/office/powerpoint/2010/main" val="4011065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4167954044"/>
              </p:ext>
            </p:extLst>
          </p:nvPr>
        </p:nvGraphicFramePr>
        <p:xfrm>
          <a:off x="811213" y="1562100"/>
          <a:ext cx="75184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558800" y="5666601"/>
            <a:ext cx="441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CDU Kievit Book"/>
                <a:cs typeface="CDU Kievit Book"/>
              </a:rPr>
              <a:t>Quellen in CDU </a:t>
            </a:r>
            <a:r>
              <a:rPr lang="de-DE" sz="1200" dirty="0" err="1" smtClean="0">
                <a:latin typeface="CDU Kievit Book"/>
                <a:cs typeface="CDU Kievit Book"/>
              </a:rPr>
              <a:t>Kievit</a:t>
            </a:r>
            <a:r>
              <a:rPr lang="de-DE" sz="1200" dirty="0" smtClean="0">
                <a:latin typeface="CDU Kievit Book"/>
                <a:cs typeface="CDU Kievit Book"/>
              </a:rPr>
              <a:t> 12 Punkt, Position 0,28 / 17,99  </a:t>
            </a:r>
            <a:endParaRPr lang="de-DE" sz="1200" dirty="0">
              <a:latin typeface="CDU Kievit Book"/>
              <a:cs typeface="CDU Kievit Book"/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457200" y="287338"/>
            <a:ext cx="8229600" cy="741362"/>
          </a:xfrm>
          <a:prstGeom prst="roundRect">
            <a:avLst/>
          </a:prstGeom>
          <a:gradFill>
            <a:gsLst>
              <a:gs pos="0">
                <a:srgbClr val="D7471F"/>
              </a:gs>
              <a:gs pos="100000">
                <a:srgbClr val="E57E23"/>
              </a:gs>
            </a:gsLst>
            <a:lin ang="19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l"/>
            <a:endParaRPr lang="de-DE" sz="4400" dirty="0">
              <a:latin typeface="SkopexGothic-BldIta"/>
              <a:cs typeface="SkopexGothic-BldIta"/>
            </a:endParaRPr>
          </a:p>
        </p:txBody>
      </p:sp>
      <p:sp>
        <p:nvSpPr>
          <p:cNvPr id="9" name="Titel 4"/>
          <p:cNvSpPr txBox="1">
            <a:spLocks/>
          </p:cNvSpPr>
          <p:nvPr/>
        </p:nvSpPr>
        <p:spPr>
          <a:xfrm>
            <a:off x="622300" y="326000"/>
            <a:ext cx="8229600" cy="6392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SkopexGothic-BldIta"/>
                <a:ea typeface="+mj-ea"/>
                <a:cs typeface="SkopexGothic-BldIta"/>
              </a:defRPr>
            </a:lvl1pPr>
          </a:lstStyle>
          <a:p>
            <a:r>
              <a:rPr lang="de-DE" dirty="0">
                <a:solidFill>
                  <a:schemeClr val="bg1"/>
                </a:solidFill>
                <a:latin typeface="CDU Skopex Bold Italic" pitchFamily="2" charset="0"/>
              </a:rPr>
              <a:t>Kuchendiagramm-Headline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DU Kievit Book"/>
                <a:cs typeface="CDU Kievit Book"/>
              </a:defRPr>
            </a:lvl1pPr>
          </a:lstStyle>
          <a:p>
            <a:fld id="{0CBF69D2-9ADC-EB40-9447-3B2986174D63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10" name="Fußzeilenplatzhalter 1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CDU Folienmaster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3663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3729587618"/>
              </p:ext>
            </p:extLst>
          </p:nvPr>
        </p:nvGraphicFramePr>
        <p:xfrm>
          <a:off x="1226079" y="1651000"/>
          <a:ext cx="6688667" cy="429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Abgerundetes Rechteck 3"/>
          <p:cNvSpPr/>
          <p:nvPr/>
        </p:nvSpPr>
        <p:spPr>
          <a:xfrm>
            <a:off x="457200" y="287338"/>
            <a:ext cx="8229600" cy="741362"/>
          </a:xfrm>
          <a:prstGeom prst="roundRect">
            <a:avLst/>
          </a:prstGeom>
          <a:gradFill>
            <a:gsLst>
              <a:gs pos="0">
                <a:srgbClr val="D7471F"/>
              </a:gs>
              <a:gs pos="100000">
                <a:srgbClr val="E57E23"/>
              </a:gs>
            </a:gsLst>
            <a:lin ang="19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l"/>
            <a:endParaRPr lang="de-DE" sz="4400" dirty="0">
              <a:latin typeface="SkopexGothic-BldIta"/>
              <a:cs typeface="SkopexGothic-BldIta"/>
            </a:endParaRPr>
          </a:p>
        </p:txBody>
      </p:sp>
      <p:sp>
        <p:nvSpPr>
          <p:cNvPr id="5" name="Titel 4"/>
          <p:cNvSpPr txBox="1">
            <a:spLocks/>
          </p:cNvSpPr>
          <p:nvPr/>
        </p:nvSpPr>
        <p:spPr>
          <a:xfrm>
            <a:off x="622300" y="326000"/>
            <a:ext cx="8229600" cy="6392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SkopexGothic-BldIta"/>
                <a:ea typeface="+mj-ea"/>
                <a:cs typeface="SkopexGothic-BldIta"/>
              </a:defRPr>
            </a:lvl1pPr>
          </a:lstStyle>
          <a:p>
            <a:r>
              <a:rPr lang="de-DE" dirty="0">
                <a:solidFill>
                  <a:schemeClr val="bg1"/>
                </a:solidFill>
                <a:latin typeface="CDU Skopex Bold Italic" pitchFamily="2" charset="0"/>
              </a:rPr>
              <a:t>Verlaufsdiagramm-Headline</a:t>
            </a:r>
          </a:p>
        </p:txBody>
      </p:sp>
      <p:sp>
        <p:nvSpPr>
          <p:cNvPr id="7" name="Textfeld 6"/>
          <p:cNvSpPr txBox="1"/>
          <p:nvPr/>
        </p:nvSpPr>
        <p:spPr>
          <a:xfrm rot="16200000">
            <a:off x="6261101" y="3595301"/>
            <a:ext cx="441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CDU Kievit Book"/>
                <a:cs typeface="CDU Kievit Book"/>
              </a:rPr>
              <a:t>Quellen in CDU </a:t>
            </a:r>
            <a:r>
              <a:rPr lang="de-DE" sz="1200" dirty="0" err="1" smtClean="0">
                <a:latin typeface="CDU Kievit Book"/>
                <a:cs typeface="CDU Kievit Book"/>
              </a:rPr>
              <a:t>Kievit</a:t>
            </a:r>
            <a:r>
              <a:rPr lang="de-DE" sz="1200" dirty="0" smtClean="0">
                <a:latin typeface="CDU Kievit Book"/>
                <a:cs typeface="CDU Kievit Book"/>
              </a:rPr>
              <a:t> 12 Punkt, Position 0,28 / 17,99  </a:t>
            </a:r>
            <a:endParaRPr lang="de-DE" sz="1200" dirty="0">
              <a:latin typeface="CDU Kievit Book"/>
              <a:cs typeface="CDU Kievit Book"/>
            </a:endParaRP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DU Kievit Book"/>
                <a:cs typeface="CDU Kievit Book"/>
              </a:defRPr>
            </a:lvl1pPr>
          </a:lstStyle>
          <a:p>
            <a:fld id="{0CBF69D2-9ADC-EB40-9447-3B2986174D63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9" name="Fußzeilenplatzhalter 1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CDU Folienmaster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9194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series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457200" y="287338"/>
            <a:ext cx="8229600" cy="741362"/>
          </a:xfrm>
          <a:prstGeom prst="roundRect">
            <a:avLst/>
          </a:prstGeom>
          <a:gradFill>
            <a:gsLst>
              <a:gs pos="0">
                <a:srgbClr val="D7471F"/>
              </a:gs>
              <a:gs pos="100000">
                <a:srgbClr val="E57E23"/>
              </a:gs>
            </a:gsLst>
            <a:lin ang="19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l"/>
            <a:endParaRPr lang="de-DE" sz="4400" dirty="0">
              <a:latin typeface="SkopexGothic-BldIta"/>
              <a:cs typeface="SkopexGothic-BldIta"/>
            </a:endParaRPr>
          </a:p>
        </p:txBody>
      </p:sp>
      <p:sp>
        <p:nvSpPr>
          <p:cNvPr id="5" name="Titel 4"/>
          <p:cNvSpPr txBox="1">
            <a:spLocks/>
          </p:cNvSpPr>
          <p:nvPr/>
        </p:nvSpPr>
        <p:spPr>
          <a:xfrm>
            <a:off x="622300" y="326000"/>
            <a:ext cx="8229600" cy="6392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SkopexGothic-BldIta"/>
                <a:ea typeface="+mj-ea"/>
                <a:cs typeface="SkopexGothic-BldIta"/>
              </a:defRPr>
            </a:lvl1pPr>
          </a:lstStyle>
          <a:p>
            <a:r>
              <a:rPr lang="de-DE" dirty="0">
                <a:solidFill>
                  <a:schemeClr val="bg1"/>
                </a:solidFill>
                <a:latin typeface="CDU Skopex Bold Italic" pitchFamily="2" charset="0"/>
              </a:rPr>
              <a:t>Gruppierte Säulen-Headline</a:t>
            </a:r>
          </a:p>
        </p:txBody>
      </p:sp>
      <p:graphicFrame>
        <p:nvGraphicFramePr>
          <p:cNvPr id="6" name="Diagramm 5"/>
          <p:cNvGraphicFramePr/>
          <p:nvPr>
            <p:extLst>
              <p:ext uri="{D42A27DB-BD31-4B8C-83A1-F6EECF244321}">
                <p14:modId xmlns:p14="http://schemas.microsoft.com/office/powerpoint/2010/main" val="13949387"/>
              </p:ext>
            </p:extLst>
          </p:nvPr>
        </p:nvGraphicFramePr>
        <p:xfrm>
          <a:off x="821266" y="1879600"/>
          <a:ext cx="7433733" cy="3640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Abgerundetes Rechteck 2"/>
          <p:cNvSpPr/>
          <p:nvPr/>
        </p:nvSpPr>
        <p:spPr>
          <a:xfrm>
            <a:off x="5613400" y="1879600"/>
            <a:ext cx="2819400" cy="1104900"/>
          </a:xfrm>
          <a:prstGeom prst="roundRect">
            <a:avLst/>
          </a:prstGeom>
          <a:gradFill>
            <a:gsLst>
              <a:gs pos="0">
                <a:srgbClr val="D7471F"/>
              </a:gs>
              <a:gs pos="100000">
                <a:srgbClr val="E57E23"/>
              </a:gs>
            </a:gsLst>
            <a:lin ang="19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l"/>
            <a:r>
              <a:rPr lang="de-DE" u="sng" dirty="0" smtClean="0">
                <a:solidFill>
                  <a:srgbClr val="FFFFFF"/>
                </a:solidFill>
                <a:latin typeface="SkopexGothic-BldIta"/>
                <a:cs typeface="SkopexGothic-BldIta"/>
              </a:rPr>
              <a:t>Tipp:</a:t>
            </a:r>
            <a:r>
              <a:rPr lang="de-DE" dirty="0" smtClean="0">
                <a:solidFill>
                  <a:srgbClr val="FFFFFF"/>
                </a:solidFill>
                <a:latin typeface="SkopexGothic-BldIta"/>
                <a:cs typeface="SkopexGothic-BldIta"/>
              </a:rPr>
              <a:t> Die Zahlenwerte über den Säulen können einzeln justiert werden. 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DU Kievit Book"/>
                <a:cs typeface="CDU Kievit Book"/>
              </a:defRPr>
            </a:lvl1pPr>
          </a:lstStyle>
          <a:p>
            <a:fld id="{0CBF69D2-9ADC-EB40-9447-3B2986174D63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9" name="Fußzeilenplatzhalter 1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CDU Folienmaster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4064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series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457200" y="294763"/>
            <a:ext cx="8229600" cy="741362"/>
          </a:xfrm>
          <a:prstGeom prst="roundRect">
            <a:avLst/>
          </a:prstGeom>
          <a:gradFill>
            <a:gsLst>
              <a:gs pos="0">
                <a:srgbClr val="D7471F"/>
              </a:gs>
              <a:gs pos="100000">
                <a:srgbClr val="E57E23"/>
              </a:gs>
            </a:gsLst>
            <a:lin ang="19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l"/>
            <a:endParaRPr lang="de-DE" sz="4400" dirty="0">
              <a:latin typeface="SkopexGothic-BldIta"/>
              <a:cs typeface="SkopexGothic-BldIta"/>
            </a:endParaRPr>
          </a:p>
        </p:txBody>
      </p:sp>
      <p:sp>
        <p:nvSpPr>
          <p:cNvPr id="5" name="Titel 4"/>
          <p:cNvSpPr txBox="1">
            <a:spLocks/>
          </p:cNvSpPr>
          <p:nvPr/>
        </p:nvSpPr>
        <p:spPr>
          <a:xfrm>
            <a:off x="622300" y="326000"/>
            <a:ext cx="8229600" cy="6392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SkopexGothic-BldIta"/>
                <a:ea typeface="+mj-ea"/>
                <a:cs typeface="SkopexGothic-BldIta"/>
              </a:defRPr>
            </a:lvl1pPr>
          </a:lstStyle>
          <a:p>
            <a:r>
              <a:rPr lang="de-DE" dirty="0">
                <a:solidFill>
                  <a:schemeClr val="bg1"/>
                </a:solidFill>
                <a:latin typeface="CDU Skopex Bold Italic" pitchFamily="2" charset="0"/>
              </a:rPr>
              <a:t>Umfragen – Zweiervergleich Headline</a:t>
            </a:r>
          </a:p>
        </p:txBody>
      </p:sp>
      <p:graphicFrame>
        <p:nvGraphicFramePr>
          <p:cNvPr id="8" name="Diagramm 7"/>
          <p:cNvGraphicFramePr/>
          <p:nvPr>
            <p:extLst>
              <p:ext uri="{D42A27DB-BD31-4B8C-83A1-F6EECF244321}">
                <p14:modId xmlns:p14="http://schemas.microsoft.com/office/powerpoint/2010/main" val="1168304023"/>
              </p:ext>
            </p:extLst>
          </p:nvPr>
        </p:nvGraphicFramePr>
        <p:xfrm>
          <a:off x="577850" y="1079500"/>
          <a:ext cx="7988300" cy="515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558800" y="5666601"/>
            <a:ext cx="441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CDU Kievit Book"/>
                <a:cs typeface="CDU Kievit Book"/>
              </a:rPr>
              <a:t>Quellen in CDU </a:t>
            </a:r>
            <a:r>
              <a:rPr lang="de-DE" sz="1200" dirty="0" err="1" smtClean="0">
                <a:latin typeface="CDU Kievit Book"/>
                <a:cs typeface="CDU Kievit Book"/>
              </a:rPr>
              <a:t>Kievit</a:t>
            </a:r>
            <a:r>
              <a:rPr lang="de-DE" sz="1200" dirty="0" smtClean="0">
                <a:latin typeface="CDU Kievit Book"/>
                <a:cs typeface="CDU Kievit Book"/>
              </a:rPr>
              <a:t> 12 Punkt, Position 0,28 / 17,99  </a:t>
            </a:r>
            <a:endParaRPr lang="de-DE" sz="1200" dirty="0">
              <a:latin typeface="CDU Kievit Book"/>
              <a:cs typeface="CDU Kievit Book"/>
            </a:endParaRP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DU Kievit Book"/>
                <a:cs typeface="CDU Kievit Book"/>
              </a:defRPr>
            </a:lvl1pPr>
          </a:lstStyle>
          <a:p>
            <a:fld id="{0CBF69D2-9ADC-EB40-9447-3B2986174D63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11" name="Fußzeilenplatzhalter 1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CDU Folienmaster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4729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Chart bld="series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457200" y="287338"/>
            <a:ext cx="8229600" cy="741362"/>
          </a:xfrm>
          <a:prstGeom prst="roundRect">
            <a:avLst/>
          </a:prstGeom>
          <a:gradFill>
            <a:gsLst>
              <a:gs pos="0">
                <a:srgbClr val="D7471F"/>
              </a:gs>
              <a:gs pos="100000">
                <a:srgbClr val="E57E23"/>
              </a:gs>
            </a:gsLst>
            <a:lin ang="19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l"/>
            <a:endParaRPr lang="de-DE" sz="4400" dirty="0">
              <a:latin typeface="SkopexGothic-BldIta"/>
              <a:cs typeface="SkopexGothic-BldIta"/>
            </a:endParaRPr>
          </a:p>
        </p:txBody>
      </p:sp>
      <p:sp>
        <p:nvSpPr>
          <p:cNvPr id="5" name="Titel 4"/>
          <p:cNvSpPr txBox="1">
            <a:spLocks/>
          </p:cNvSpPr>
          <p:nvPr/>
        </p:nvSpPr>
        <p:spPr>
          <a:xfrm>
            <a:off x="622300" y="326000"/>
            <a:ext cx="8229600" cy="6392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SkopexGothic-BldIta"/>
                <a:ea typeface="+mj-ea"/>
                <a:cs typeface="SkopexGothic-BldIta"/>
              </a:defRPr>
            </a:lvl1pPr>
          </a:lstStyle>
          <a:p>
            <a:r>
              <a:rPr lang="de-DE" dirty="0">
                <a:solidFill>
                  <a:schemeClr val="bg1"/>
                </a:solidFill>
                <a:latin typeface="CDU Skopex Bold Italic" pitchFamily="2" charset="0"/>
              </a:rPr>
              <a:t>Phasen-Darstellung Headline</a:t>
            </a:r>
          </a:p>
        </p:txBody>
      </p:sp>
      <p:sp>
        <p:nvSpPr>
          <p:cNvPr id="70" name="Textfeld 69"/>
          <p:cNvSpPr txBox="1"/>
          <p:nvPr/>
        </p:nvSpPr>
        <p:spPr>
          <a:xfrm>
            <a:off x="558800" y="5666601"/>
            <a:ext cx="441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CDU Kievit Book"/>
                <a:cs typeface="CDU Kievit Book"/>
              </a:rPr>
              <a:t>Quellen in CDU </a:t>
            </a:r>
            <a:r>
              <a:rPr lang="de-DE" sz="1200" dirty="0" err="1" smtClean="0">
                <a:latin typeface="CDU Kievit Book"/>
                <a:cs typeface="CDU Kievit Book"/>
              </a:rPr>
              <a:t>Kievit</a:t>
            </a:r>
            <a:r>
              <a:rPr lang="de-DE" sz="1200" dirty="0" smtClean="0">
                <a:latin typeface="CDU Kievit Book"/>
                <a:cs typeface="CDU Kievit Book"/>
              </a:rPr>
              <a:t> 12 Punkt, Position 0,28 / 17,99  </a:t>
            </a:r>
            <a:endParaRPr lang="de-DE" sz="1200" dirty="0">
              <a:latin typeface="CDU Kievit Book"/>
              <a:cs typeface="CDU Kievit Book"/>
            </a:endParaRPr>
          </a:p>
        </p:txBody>
      </p:sp>
      <p:sp>
        <p:nvSpPr>
          <p:cNvPr id="71" name="Foliennummernplatzhalter 5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DU Kievit Book"/>
                <a:cs typeface="CDU Kievit Book"/>
              </a:defRPr>
            </a:lvl1pPr>
          </a:lstStyle>
          <a:p>
            <a:fld id="{0CBF69D2-9ADC-EB40-9447-3B2986174D63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72" name="Fußzeilenplatzhalter 1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CDU Folienmaster</a:t>
            </a:r>
            <a:endParaRPr lang="de-DE" dirty="0"/>
          </a:p>
        </p:txBody>
      </p:sp>
      <p:grpSp>
        <p:nvGrpSpPr>
          <p:cNvPr id="31" name="Gruppierung 30"/>
          <p:cNvGrpSpPr/>
          <p:nvPr/>
        </p:nvGrpSpPr>
        <p:grpSpPr>
          <a:xfrm>
            <a:off x="717550" y="2467835"/>
            <a:ext cx="1972943" cy="566584"/>
            <a:chOff x="717550" y="2353535"/>
            <a:chExt cx="1972943" cy="566584"/>
          </a:xfrm>
        </p:grpSpPr>
        <p:pic>
          <p:nvPicPr>
            <p:cNvPr id="32" name="Bild 31" descr="CDU_Dialogelemente_weiß_EZ_lu_Gr.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550" y="2353535"/>
              <a:ext cx="1972943" cy="566584"/>
            </a:xfrm>
            <a:prstGeom prst="rect">
              <a:avLst/>
            </a:prstGeom>
            <a:effectLst/>
          </p:spPr>
        </p:pic>
        <p:sp>
          <p:nvSpPr>
            <p:cNvPr id="33" name="Textfeld 32"/>
            <p:cNvSpPr txBox="1"/>
            <p:nvPr/>
          </p:nvSpPr>
          <p:spPr>
            <a:xfrm>
              <a:off x="755650" y="2353535"/>
              <a:ext cx="1568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CDU Kievit Bold Italic"/>
                  <a:cs typeface="CDU Kievit Bold Italic"/>
                </a:rPr>
                <a:t>Phase 1</a:t>
              </a:r>
            </a:p>
          </p:txBody>
        </p:sp>
      </p:grpSp>
      <p:grpSp>
        <p:nvGrpSpPr>
          <p:cNvPr id="34" name="Gruppierung 33"/>
          <p:cNvGrpSpPr/>
          <p:nvPr/>
        </p:nvGrpSpPr>
        <p:grpSpPr>
          <a:xfrm>
            <a:off x="3111500" y="2480535"/>
            <a:ext cx="1972943" cy="566584"/>
            <a:chOff x="3009900" y="2353535"/>
            <a:chExt cx="1972943" cy="566584"/>
          </a:xfrm>
        </p:grpSpPr>
        <p:pic>
          <p:nvPicPr>
            <p:cNvPr id="35" name="Bild 34" descr="CDU_Dialogelemente_weiß_EZ_lu_Gr.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9900" y="2353535"/>
              <a:ext cx="1972943" cy="566584"/>
            </a:xfrm>
            <a:prstGeom prst="rect">
              <a:avLst/>
            </a:prstGeom>
            <a:effectLst/>
          </p:spPr>
        </p:pic>
        <p:sp>
          <p:nvSpPr>
            <p:cNvPr id="36" name="Textfeld 35"/>
            <p:cNvSpPr txBox="1"/>
            <p:nvPr/>
          </p:nvSpPr>
          <p:spPr>
            <a:xfrm>
              <a:off x="3028950" y="2353535"/>
              <a:ext cx="1568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CDU Kievit Bold Italic"/>
                  <a:cs typeface="CDU Kievit Bold Italic"/>
                </a:rPr>
                <a:t>Phase 3</a:t>
              </a:r>
            </a:p>
          </p:txBody>
        </p:sp>
      </p:grpSp>
      <p:grpSp>
        <p:nvGrpSpPr>
          <p:cNvPr id="37" name="Gruppierung 36"/>
          <p:cNvGrpSpPr/>
          <p:nvPr/>
        </p:nvGrpSpPr>
        <p:grpSpPr>
          <a:xfrm>
            <a:off x="5683250" y="2480535"/>
            <a:ext cx="1972943" cy="566584"/>
            <a:chOff x="5302250" y="2353535"/>
            <a:chExt cx="1972943" cy="566584"/>
          </a:xfrm>
        </p:grpSpPr>
        <p:pic>
          <p:nvPicPr>
            <p:cNvPr id="38" name="Bild 37" descr="CDU_Dialogelemente_weiß_EZ_lu_Gr.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2250" y="2353535"/>
              <a:ext cx="1972943" cy="566584"/>
            </a:xfrm>
            <a:prstGeom prst="rect">
              <a:avLst/>
            </a:prstGeom>
            <a:effectLst/>
          </p:spPr>
        </p:pic>
        <p:sp>
          <p:nvSpPr>
            <p:cNvPr id="39" name="Textfeld 38"/>
            <p:cNvSpPr txBox="1"/>
            <p:nvPr/>
          </p:nvSpPr>
          <p:spPr>
            <a:xfrm>
              <a:off x="5353050" y="2353535"/>
              <a:ext cx="1568450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CDU Kievit Bold Italic"/>
                  <a:cs typeface="CDU Kievit Bold Italic"/>
                </a:rPr>
                <a:t>Phase 5</a:t>
              </a:r>
            </a:p>
          </p:txBody>
        </p:sp>
      </p:grpSp>
      <p:grpSp>
        <p:nvGrpSpPr>
          <p:cNvPr id="40" name="Gruppierung 39"/>
          <p:cNvGrpSpPr/>
          <p:nvPr/>
        </p:nvGrpSpPr>
        <p:grpSpPr>
          <a:xfrm>
            <a:off x="709613" y="4216400"/>
            <a:ext cx="1972943" cy="566584"/>
            <a:chOff x="709613" y="4229100"/>
            <a:chExt cx="1972943" cy="566584"/>
          </a:xfrm>
        </p:grpSpPr>
        <p:pic>
          <p:nvPicPr>
            <p:cNvPr id="41" name="Bild 40" descr="CDU_Dialogelemente_weiß_EZ_Gr.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613" y="4229100"/>
              <a:ext cx="1972943" cy="566584"/>
            </a:xfrm>
            <a:prstGeom prst="rect">
              <a:avLst/>
            </a:prstGeom>
            <a:effectLst/>
          </p:spPr>
        </p:pic>
        <p:sp>
          <p:nvSpPr>
            <p:cNvPr id="42" name="Textfeld 41"/>
            <p:cNvSpPr txBox="1"/>
            <p:nvPr/>
          </p:nvSpPr>
          <p:spPr>
            <a:xfrm>
              <a:off x="722313" y="4398235"/>
              <a:ext cx="1568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CDU Kievit Bold Italic"/>
                  <a:cs typeface="CDU Kievit Bold Italic"/>
                </a:rPr>
                <a:t>Phase 2</a:t>
              </a:r>
            </a:p>
          </p:txBody>
        </p:sp>
      </p:grpSp>
      <p:grpSp>
        <p:nvGrpSpPr>
          <p:cNvPr id="43" name="Gruppierung 42"/>
          <p:cNvGrpSpPr/>
          <p:nvPr/>
        </p:nvGrpSpPr>
        <p:grpSpPr>
          <a:xfrm>
            <a:off x="3111500" y="4229100"/>
            <a:ext cx="1972943" cy="566584"/>
            <a:chOff x="3008313" y="4229100"/>
            <a:chExt cx="1972943" cy="566584"/>
          </a:xfrm>
        </p:grpSpPr>
        <p:pic>
          <p:nvPicPr>
            <p:cNvPr id="44" name="Bild 43" descr="CDU_Dialogelemente_weiß_EZ_Gr.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8313" y="4229100"/>
              <a:ext cx="1972943" cy="566584"/>
            </a:xfrm>
            <a:prstGeom prst="rect">
              <a:avLst/>
            </a:prstGeom>
            <a:effectLst/>
          </p:spPr>
        </p:pic>
        <p:sp>
          <p:nvSpPr>
            <p:cNvPr id="45" name="Textfeld 44"/>
            <p:cNvSpPr txBox="1"/>
            <p:nvPr/>
          </p:nvSpPr>
          <p:spPr>
            <a:xfrm>
              <a:off x="3021013" y="4398235"/>
              <a:ext cx="1568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CDU Kievit Bold Italic"/>
                  <a:cs typeface="CDU Kievit Bold Italic"/>
                </a:rPr>
                <a:t>Phase 4</a:t>
              </a:r>
            </a:p>
          </p:txBody>
        </p:sp>
      </p:grpSp>
      <p:grpSp>
        <p:nvGrpSpPr>
          <p:cNvPr id="46" name="Gruppierung 45"/>
          <p:cNvGrpSpPr/>
          <p:nvPr/>
        </p:nvGrpSpPr>
        <p:grpSpPr>
          <a:xfrm>
            <a:off x="5683250" y="4229100"/>
            <a:ext cx="1972943" cy="566584"/>
            <a:chOff x="5302250" y="4238779"/>
            <a:chExt cx="1972943" cy="566584"/>
          </a:xfrm>
        </p:grpSpPr>
        <p:pic>
          <p:nvPicPr>
            <p:cNvPr id="47" name="Bild 46" descr="CDU_Dialogelemente_weiß_EZ_Gr.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2250" y="4238779"/>
              <a:ext cx="1972943" cy="566584"/>
            </a:xfrm>
            <a:prstGeom prst="rect">
              <a:avLst/>
            </a:prstGeom>
            <a:effectLst/>
          </p:spPr>
        </p:pic>
        <p:sp>
          <p:nvSpPr>
            <p:cNvPr id="48" name="Textfeld 47"/>
            <p:cNvSpPr txBox="1"/>
            <p:nvPr/>
          </p:nvSpPr>
          <p:spPr>
            <a:xfrm>
              <a:off x="5314950" y="4407914"/>
              <a:ext cx="1568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CDU Kievit Bold Italic"/>
                  <a:cs typeface="CDU Kievit Bold Italic"/>
                </a:rPr>
                <a:t>Phase 6</a:t>
              </a:r>
            </a:p>
          </p:txBody>
        </p:sp>
      </p:grpSp>
      <p:grpSp>
        <p:nvGrpSpPr>
          <p:cNvPr id="7" name="Gruppierung 6"/>
          <p:cNvGrpSpPr/>
          <p:nvPr/>
        </p:nvGrpSpPr>
        <p:grpSpPr>
          <a:xfrm>
            <a:off x="723900" y="2971800"/>
            <a:ext cx="1363663" cy="1346200"/>
            <a:chOff x="723900" y="2971800"/>
            <a:chExt cx="1363663" cy="1346200"/>
          </a:xfrm>
        </p:grpSpPr>
        <p:sp>
          <p:nvSpPr>
            <p:cNvPr id="2" name="Richtungspfeil 1"/>
            <p:cNvSpPr/>
            <p:nvPr/>
          </p:nvSpPr>
          <p:spPr>
            <a:xfrm>
              <a:off x="723900" y="2971800"/>
              <a:ext cx="1363663" cy="1346200"/>
            </a:xfrm>
            <a:prstGeom prst="homePlate">
              <a:avLst/>
            </a:prstGeom>
            <a:solidFill>
              <a:srgbClr val="E57E23"/>
            </a:solidFill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pPr algn="ctr"/>
              <a:endParaRPr lang="de-DE" dirty="0">
                <a:solidFill>
                  <a:srgbClr val="FFFFFF"/>
                </a:solidFill>
                <a:latin typeface="SkopexGothic-BldIta"/>
                <a:cs typeface="SkopexGothic-BldIta"/>
              </a:endParaRP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933450" y="3429000"/>
              <a:ext cx="5981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rgbClr val="FFFFFF"/>
                  </a:solidFill>
                  <a:latin typeface="SkopexGothic-BldIta"/>
                  <a:cs typeface="SkopexGothic-BldIta"/>
                </a:rPr>
                <a:t>Apr</a:t>
              </a:r>
            </a:p>
          </p:txBody>
        </p:sp>
      </p:grpSp>
      <p:grpSp>
        <p:nvGrpSpPr>
          <p:cNvPr id="8" name="Gruppierung 7"/>
          <p:cNvGrpSpPr/>
          <p:nvPr/>
        </p:nvGrpSpPr>
        <p:grpSpPr>
          <a:xfrm>
            <a:off x="1692625" y="2971800"/>
            <a:ext cx="1681200" cy="1346200"/>
            <a:chOff x="1692625" y="2971800"/>
            <a:chExt cx="1681200" cy="1346200"/>
          </a:xfrm>
        </p:grpSpPr>
        <p:sp>
          <p:nvSpPr>
            <p:cNvPr id="3" name="Eingebuchteter Richtungspfeil 2"/>
            <p:cNvSpPr/>
            <p:nvPr/>
          </p:nvSpPr>
          <p:spPr>
            <a:xfrm>
              <a:off x="1692625" y="2971800"/>
              <a:ext cx="1681200" cy="1346200"/>
            </a:xfrm>
            <a:prstGeom prst="chevron">
              <a:avLst/>
            </a:prstGeom>
            <a:solidFill>
              <a:srgbClr val="E47823"/>
            </a:solidFill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pPr algn="ctr"/>
              <a:endParaRPr lang="de-DE" dirty="0">
                <a:solidFill>
                  <a:srgbClr val="FFFFFF"/>
                </a:solidFill>
                <a:latin typeface="SkopexGothic-BldIta"/>
                <a:cs typeface="SkopexGothic-BldIta"/>
              </a:endParaRPr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2462562" y="3430032"/>
              <a:ext cx="5981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rgbClr val="FFFFFF"/>
                  </a:solidFill>
                  <a:latin typeface="SkopexGothic-BldIta"/>
                  <a:cs typeface="SkopexGothic-BldIta"/>
                </a:rPr>
                <a:t>Mai</a:t>
              </a:r>
            </a:p>
          </p:txBody>
        </p:sp>
      </p:grpSp>
      <p:grpSp>
        <p:nvGrpSpPr>
          <p:cNvPr id="9" name="Gruppierung 8"/>
          <p:cNvGrpSpPr/>
          <p:nvPr/>
        </p:nvGrpSpPr>
        <p:grpSpPr>
          <a:xfrm>
            <a:off x="2978887" y="2971800"/>
            <a:ext cx="1681200" cy="1346200"/>
            <a:chOff x="2978887" y="2971800"/>
            <a:chExt cx="1681200" cy="1346200"/>
          </a:xfrm>
        </p:grpSpPr>
        <p:sp>
          <p:nvSpPr>
            <p:cNvPr id="27" name="Eingebuchteter Richtungspfeil 26"/>
            <p:cNvSpPr/>
            <p:nvPr/>
          </p:nvSpPr>
          <p:spPr>
            <a:xfrm>
              <a:off x="2978887" y="2971800"/>
              <a:ext cx="1681200" cy="1346200"/>
            </a:xfrm>
            <a:prstGeom prst="chevron">
              <a:avLst/>
            </a:prstGeom>
            <a:solidFill>
              <a:srgbClr val="E16E22"/>
            </a:solidFill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pPr algn="ctr"/>
              <a:endParaRPr lang="de-DE" dirty="0">
                <a:solidFill>
                  <a:srgbClr val="FFFFFF"/>
                </a:solidFill>
                <a:latin typeface="SkopexGothic-BldIta"/>
                <a:cs typeface="SkopexGothic-BldIta"/>
              </a:endParaRPr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3763074" y="3431064"/>
              <a:ext cx="5981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rgbClr val="FFFFFF"/>
                  </a:solidFill>
                  <a:latin typeface="SkopexGothic-BldIta"/>
                  <a:cs typeface="SkopexGothic-BldIta"/>
                </a:rPr>
                <a:t>Jun</a:t>
              </a:r>
            </a:p>
          </p:txBody>
        </p:sp>
      </p:grpSp>
      <p:grpSp>
        <p:nvGrpSpPr>
          <p:cNvPr id="10" name="Gruppierung 9"/>
          <p:cNvGrpSpPr/>
          <p:nvPr/>
        </p:nvGrpSpPr>
        <p:grpSpPr>
          <a:xfrm>
            <a:off x="4265149" y="2971800"/>
            <a:ext cx="1681200" cy="1346200"/>
            <a:chOff x="4265149" y="2971800"/>
            <a:chExt cx="1681200" cy="1346200"/>
          </a:xfrm>
        </p:grpSpPr>
        <p:sp>
          <p:nvSpPr>
            <p:cNvPr id="28" name="Eingebuchteter Richtungspfeil 27"/>
            <p:cNvSpPr/>
            <p:nvPr/>
          </p:nvSpPr>
          <p:spPr>
            <a:xfrm>
              <a:off x="4265149" y="2971800"/>
              <a:ext cx="1681200" cy="1346200"/>
            </a:xfrm>
            <a:prstGeom prst="chevron">
              <a:avLst/>
            </a:prstGeom>
            <a:solidFill>
              <a:srgbClr val="DE6021"/>
            </a:solidFill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pPr algn="ctr"/>
              <a:endParaRPr lang="de-DE" dirty="0">
                <a:solidFill>
                  <a:srgbClr val="FFFFFF"/>
                </a:solidFill>
                <a:latin typeface="SkopexGothic-BldIta"/>
                <a:cs typeface="SkopexGothic-BldIta"/>
              </a:endParaRP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5063586" y="3432096"/>
              <a:ext cx="5981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rgbClr val="FFFFFF"/>
                  </a:solidFill>
                  <a:latin typeface="SkopexGothic-BldIta"/>
                  <a:cs typeface="SkopexGothic-BldIta"/>
                </a:rPr>
                <a:t>Jul</a:t>
              </a:r>
            </a:p>
          </p:txBody>
        </p:sp>
      </p:grpSp>
      <p:grpSp>
        <p:nvGrpSpPr>
          <p:cNvPr id="11" name="Gruppierung 10"/>
          <p:cNvGrpSpPr/>
          <p:nvPr/>
        </p:nvGrpSpPr>
        <p:grpSpPr>
          <a:xfrm>
            <a:off x="5551411" y="2971800"/>
            <a:ext cx="1681200" cy="1346200"/>
            <a:chOff x="5551411" y="2971800"/>
            <a:chExt cx="1681200" cy="1346200"/>
          </a:xfrm>
        </p:grpSpPr>
        <p:sp>
          <p:nvSpPr>
            <p:cNvPr id="29" name="Eingebuchteter Richtungspfeil 28"/>
            <p:cNvSpPr/>
            <p:nvPr/>
          </p:nvSpPr>
          <p:spPr>
            <a:xfrm>
              <a:off x="5551411" y="2971800"/>
              <a:ext cx="1681200" cy="1346200"/>
            </a:xfrm>
            <a:prstGeom prst="chevron">
              <a:avLst/>
            </a:prstGeom>
            <a:solidFill>
              <a:srgbClr val="D75120"/>
            </a:solidFill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pPr algn="ctr"/>
              <a:endParaRPr lang="de-DE" dirty="0">
                <a:solidFill>
                  <a:srgbClr val="FFFFFF"/>
                </a:solidFill>
                <a:latin typeface="SkopexGothic-BldIta"/>
                <a:cs typeface="SkopexGothic-BldIta"/>
              </a:endParaRPr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6364098" y="3433128"/>
              <a:ext cx="5981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rgbClr val="FFFFFF"/>
                  </a:solidFill>
                  <a:latin typeface="SkopexGothic-BldIta"/>
                  <a:cs typeface="SkopexGothic-BldIta"/>
                </a:rPr>
                <a:t>Aug</a:t>
              </a:r>
            </a:p>
          </p:txBody>
        </p:sp>
      </p:grpSp>
      <p:grpSp>
        <p:nvGrpSpPr>
          <p:cNvPr id="12" name="Gruppierung 11"/>
          <p:cNvGrpSpPr/>
          <p:nvPr/>
        </p:nvGrpSpPr>
        <p:grpSpPr>
          <a:xfrm>
            <a:off x="6837672" y="2971800"/>
            <a:ext cx="1681200" cy="1346200"/>
            <a:chOff x="6837672" y="2971800"/>
            <a:chExt cx="1681200" cy="1346200"/>
          </a:xfrm>
        </p:grpSpPr>
        <p:sp>
          <p:nvSpPr>
            <p:cNvPr id="30" name="Eingebuchteter Richtungspfeil 29"/>
            <p:cNvSpPr/>
            <p:nvPr/>
          </p:nvSpPr>
          <p:spPr>
            <a:xfrm>
              <a:off x="6837672" y="2971800"/>
              <a:ext cx="1681200" cy="1346200"/>
            </a:xfrm>
            <a:prstGeom prst="chevron">
              <a:avLst/>
            </a:prstGeom>
            <a:solidFill>
              <a:srgbClr val="D7471F"/>
            </a:solidFill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pPr algn="ctr"/>
              <a:endParaRPr lang="de-DE" dirty="0">
                <a:solidFill>
                  <a:srgbClr val="FFFFFF"/>
                </a:solidFill>
                <a:latin typeface="SkopexGothic-BldIta"/>
                <a:cs typeface="SkopexGothic-BldIta"/>
              </a:endParaRPr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7664610" y="3434160"/>
              <a:ext cx="5981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rgbClr val="FFFFFF"/>
                  </a:solidFill>
                  <a:latin typeface="SkopexGothic-BldIta"/>
                  <a:cs typeface="SkopexGothic-BldIta"/>
                </a:rPr>
                <a:t>Sep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7841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DU Skopex Bold Italic" pitchFamily="2" charset="0"/>
              </a:rPr>
              <a:t>Titel einzeilig, </a:t>
            </a:r>
            <a:r>
              <a:rPr lang="de-DE" dirty="0" err="1">
                <a:latin typeface="CDU Skopex Bold Italic" pitchFamily="2" charset="0"/>
              </a:rPr>
              <a:t>Skopex</a:t>
            </a:r>
            <a:r>
              <a:rPr lang="de-DE" dirty="0">
                <a:latin typeface="CDU Skopex Bold Italic" pitchFamily="2" charset="0"/>
              </a:rPr>
              <a:t> 36P 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Kurzer Untertitel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3715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BF69D2-9ADC-EB40-9447-3B2986174D63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CDU Folienmaster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>
                <a:latin typeface="CDU Skopex Bold Italic" pitchFamily="2" charset="0"/>
              </a:rPr>
              <a:t>Eine wichtige Aussage ohne weitere Elemente.</a:t>
            </a:r>
          </a:p>
        </p:txBody>
      </p:sp>
    </p:spTree>
    <p:extLst>
      <p:ext uri="{BB962C8B-B14F-4D97-AF65-F5344CB8AC3E}">
        <p14:creationId xmlns:p14="http://schemas.microsoft.com/office/powerpoint/2010/main" val="2814499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BF69D2-9ADC-EB40-9447-3B2986174D63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CDU Folienmaster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effectLst/>
        </p:spPr>
        <p:txBody>
          <a:bodyPr>
            <a:normAutofit/>
          </a:bodyPr>
          <a:lstStyle/>
          <a:p>
            <a:r>
              <a:rPr lang="de-DE" dirty="0">
                <a:latin typeface="CDU Skopex Bold Italic" pitchFamily="2" charset="0"/>
              </a:rPr>
              <a:t>Organigramm-Headline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035300" y="2260600"/>
            <a:ext cx="827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latin typeface="CDU Kievit Book"/>
                <a:cs typeface="CDU Kievit Book"/>
              </a:rPr>
              <a:t>Foto</a:t>
            </a:r>
            <a:endParaRPr lang="de-DE" dirty="0">
              <a:latin typeface="CDU Kievit Book"/>
              <a:cs typeface="CDU Kievit Book"/>
            </a:endParaRPr>
          </a:p>
        </p:txBody>
      </p:sp>
      <p:sp>
        <p:nvSpPr>
          <p:cNvPr id="21" name="Abgerundetes Rechteck 20"/>
          <p:cNvSpPr/>
          <p:nvPr/>
        </p:nvSpPr>
        <p:spPr>
          <a:xfrm>
            <a:off x="6858000" y="1338263"/>
            <a:ext cx="1852932" cy="592137"/>
          </a:xfrm>
          <a:prstGeom prst="roundRect">
            <a:avLst/>
          </a:prstGeom>
          <a:gradFill>
            <a:gsLst>
              <a:gs pos="0">
                <a:srgbClr val="D7471F"/>
              </a:gs>
              <a:gs pos="100000">
                <a:srgbClr val="E57E23"/>
              </a:gs>
            </a:gsLst>
            <a:lin ang="19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l"/>
            <a:r>
              <a:rPr lang="de-DE" sz="1400" dirty="0">
                <a:solidFill>
                  <a:schemeClr val="bg1"/>
                </a:solidFill>
                <a:latin typeface="CDU Skopex Bold Italic" pitchFamily="2" charset="0"/>
                <a:ea typeface="+mj-ea"/>
                <a:cs typeface="SkopexGothic-BldIta"/>
              </a:rPr>
              <a:t>Vorname Name</a:t>
            </a:r>
            <a:br>
              <a:rPr lang="de-DE" sz="1400" dirty="0">
                <a:solidFill>
                  <a:schemeClr val="bg1"/>
                </a:solidFill>
                <a:latin typeface="CDU Skopex Bold Italic" pitchFamily="2" charset="0"/>
                <a:ea typeface="+mj-ea"/>
                <a:cs typeface="SkopexGothic-BldIta"/>
              </a:rPr>
            </a:br>
            <a:r>
              <a:rPr lang="de-DE" sz="1400" dirty="0">
                <a:solidFill>
                  <a:schemeClr val="bg1"/>
                </a:solidFill>
                <a:latin typeface="CDU Skopex Bold Italic" pitchFamily="2" charset="0"/>
                <a:ea typeface="+mj-ea"/>
                <a:cs typeface="SkopexGothic-BldIta"/>
              </a:rPr>
              <a:t>Funktion</a:t>
            </a:r>
          </a:p>
        </p:txBody>
      </p:sp>
      <p:sp>
        <p:nvSpPr>
          <p:cNvPr id="22" name="Abgerundetes Rechteck 21"/>
          <p:cNvSpPr/>
          <p:nvPr/>
        </p:nvSpPr>
        <p:spPr>
          <a:xfrm>
            <a:off x="457200" y="1338263"/>
            <a:ext cx="1852932" cy="592137"/>
          </a:xfrm>
          <a:prstGeom prst="roundRect">
            <a:avLst/>
          </a:prstGeom>
          <a:gradFill>
            <a:gsLst>
              <a:gs pos="0">
                <a:srgbClr val="D7471F"/>
              </a:gs>
              <a:gs pos="100000">
                <a:srgbClr val="E57E23"/>
              </a:gs>
            </a:gsLst>
            <a:lin ang="19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>
              <a:spcBef>
                <a:spcPct val="0"/>
              </a:spcBef>
            </a:pPr>
            <a:r>
              <a:rPr lang="de-DE" sz="1400" dirty="0">
                <a:solidFill>
                  <a:schemeClr val="bg1"/>
                </a:solidFill>
                <a:latin typeface="CDU Skopex Bold Italic" pitchFamily="2" charset="0"/>
                <a:ea typeface="+mj-ea"/>
                <a:cs typeface="SkopexGothic-BldIta"/>
              </a:rPr>
              <a:t>Vorname Name</a:t>
            </a:r>
            <a:br>
              <a:rPr lang="de-DE" sz="1400" dirty="0">
                <a:solidFill>
                  <a:schemeClr val="bg1"/>
                </a:solidFill>
                <a:latin typeface="CDU Skopex Bold Italic" pitchFamily="2" charset="0"/>
                <a:ea typeface="+mj-ea"/>
                <a:cs typeface="SkopexGothic-BldIta"/>
              </a:rPr>
            </a:br>
            <a:r>
              <a:rPr lang="de-DE" sz="1400" dirty="0">
                <a:solidFill>
                  <a:schemeClr val="bg1"/>
                </a:solidFill>
                <a:latin typeface="CDU Skopex Bold Italic" pitchFamily="2" charset="0"/>
                <a:ea typeface="+mj-ea"/>
                <a:cs typeface="SkopexGothic-BldIta"/>
              </a:rPr>
              <a:t>Funktion</a:t>
            </a:r>
          </a:p>
        </p:txBody>
      </p:sp>
      <p:sp>
        <p:nvSpPr>
          <p:cNvPr id="26" name="Abgerundetes Rechteck 25"/>
          <p:cNvSpPr/>
          <p:nvPr/>
        </p:nvSpPr>
        <p:spPr>
          <a:xfrm>
            <a:off x="457200" y="5440363"/>
            <a:ext cx="1442720" cy="592137"/>
          </a:xfrm>
          <a:prstGeom prst="roundRect">
            <a:avLst/>
          </a:prstGeom>
          <a:gradFill>
            <a:gsLst>
              <a:gs pos="0">
                <a:srgbClr val="D7471F"/>
              </a:gs>
              <a:gs pos="100000">
                <a:srgbClr val="E57E23"/>
              </a:gs>
            </a:gsLst>
            <a:lin ang="19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lang="de-DE" sz="1200" dirty="0">
                <a:solidFill>
                  <a:schemeClr val="bg1"/>
                </a:solidFill>
                <a:latin typeface="CDU Skopex Bold Italic" pitchFamily="2" charset="0"/>
                <a:ea typeface="+mj-ea"/>
                <a:cs typeface="SkopexGothic-BldIta"/>
              </a:rPr>
              <a:t>Vorname Name</a:t>
            </a:r>
            <a:br>
              <a:rPr lang="de-DE" sz="1200" dirty="0">
                <a:solidFill>
                  <a:schemeClr val="bg1"/>
                </a:solidFill>
                <a:latin typeface="CDU Skopex Bold Italic" pitchFamily="2" charset="0"/>
                <a:ea typeface="+mj-ea"/>
                <a:cs typeface="SkopexGothic-BldIta"/>
              </a:rPr>
            </a:br>
            <a:r>
              <a:rPr lang="de-DE" sz="1200" dirty="0">
                <a:solidFill>
                  <a:schemeClr val="bg1"/>
                </a:solidFill>
                <a:latin typeface="CDU Skopex Bold Italic" pitchFamily="2" charset="0"/>
                <a:ea typeface="+mj-ea"/>
                <a:cs typeface="SkopexGothic-BldIta"/>
              </a:rPr>
              <a:t>Funktion</a:t>
            </a:r>
          </a:p>
        </p:txBody>
      </p:sp>
      <p:sp>
        <p:nvSpPr>
          <p:cNvPr id="27" name="Abgerundetes Rechteck 26"/>
          <p:cNvSpPr/>
          <p:nvPr/>
        </p:nvSpPr>
        <p:spPr>
          <a:xfrm>
            <a:off x="2159953" y="5440363"/>
            <a:ext cx="1442720" cy="592137"/>
          </a:xfrm>
          <a:prstGeom prst="roundRect">
            <a:avLst/>
          </a:prstGeom>
          <a:gradFill>
            <a:gsLst>
              <a:gs pos="0">
                <a:srgbClr val="D7471F"/>
              </a:gs>
              <a:gs pos="100000">
                <a:srgbClr val="E57E23"/>
              </a:gs>
            </a:gsLst>
            <a:lin ang="19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lang="de-DE" sz="1200" dirty="0">
                <a:solidFill>
                  <a:schemeClr val="bg1"/>
                </a:solidFill>
                <a:latin typeface="CDU Skopex Bold Italic" pitchFamily="2" charset="0"/>
                <a:ea typeface="+mj-ea"/>
                <a:cs typeface="SkopexGothic-BldIta"/>
              </a:rPr>
              <a:t>Vorname Name</a:t>
            </a:r>
            <a:br>
              <a:rPr lang="de-DE" sz="1200" dirty="0">
                <a:solidFill>
                  <a:schemeClr val="bg1"/>
                </a:solidFill>
                <a:latin typeface="CDU Skopex Bold Italic" pitchFamily="2" charset="0"/>
                <a:ea typeface="+mj-ea"/>
                <a:cs typeface="SkopexGothic-BldIta"/>
              </a:rPr>
            </a:br>
            <a:r>
              <a:rPr lang="de-DE" sz="1200" dirty="0">
                <a:solidFill>
                  <a:schemeClr val="bg1"/>
                </a:solidFill>
                <a:latin typeface="CDU Skopex Bold Italic" pitchFamily="2" charset="0"/>
                <a:ea typeface="+mj-ea"/>
                <a:cs typeface="SkopexGothic-BldIta"/>
              </a:rPr>
              <a:t>Funktion</a:t>
            </a:r>
          </a:p>
        </p:txBody>
      </p:sp>
      <p:sp>
        <p:nvSpPr>
          <p:cNvPr id="28" name="Abgerundetes Rechteck 27"/>
          <p:cNvSpPr/>
          <p:nvPr/>
        </p:nvSpPr>
        <p:spPr>
          <a:xfrm>
            <a:off x="3862706" y="5440363"/>
            <a:ext cx="1442720" cy="592137"/>
          </a:xfrm>
          <a:prstGeom prst="roundRect">
            <a:avLst/>
          </a:prstGeom>
          <a:gradFill>
            <a:gsLst>
              <a:gs pos="0">
                <a:srgbClr val="D7471F"/>
              </a:gs>
              <a:gs pos="100000">
                <a:srgbClr val="E57E23"/>
              </a:gs>
            </a:gsLst>
            <a:lin ang="19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lang="de-DE" sz="1200" dirty="0">
                <a:solidFill>
                  <a:schemeClr val="bg1"/>
                </a:solidFill>
                <a:latin typeface="CDU Skopex Bold Italic" pitchFamily="2" charset="0"/>
                <a:ea typeface="+mj-ea"/>
                <a:cs typeface="SkopexGothic-BldIta"/>
              </a:rPr>
              <a:t>Vorname Name</a:t>
            </a:r>
            <a:br>
              <a:rPr lang="de-DE" sz="1200" dirty="0">
                <a:solidFill>
                  <a:schemeClr val="bg1"/>
                </a:solidFill>
                <a:latin typeface="CDU Skopex Bold Italic" pitchFamily="2" charset="0"/>
                <a:ea typeface="+mj-ea"/>
                <a:cs typeface="SkopexGothic-BldIta"/>
              </a:rPr>
            </a:br>
            <a:r>
              <a:rPr lang="de-DE" sz="1200" dirty="0">
                <a:solidFill>
                  <a:schemeClr val="bg1"/>
                </a:solidFill>
                <a:latin typeface="CDU Skopex Bold Italic" pitchFamily="2" charset="0"/>
                <a:ea typeface="+mj-ea"/>
                <a:cs typeface="SkopexGothic-BldIta"/>
              </a:rPr>
              <a:t>Funktion</a:t>
            </a:r>
          </a:p>
        </p:txBody>
      </p:sp>
      <p:sp>
        <p:nvSpPr>
          <p:cNvPr id="29" name="Abgerundetes Rechteck 28"/>
          <p:cNvSpPr/>
          <p:nvPr/>
        </p:nvSpPr>
        <p:spPr>
          <a:xfrm>
            <a:off x="5565459" y="5440363"/>
            <a:ext cx="1442720" cy="592137"/>
          </a:xfrm>
          <a:prstGeom prst="roundRect">
            <a:avLst/>
          </a:prstGeom>
          <a:gradFill>
            <a:gsLst>
              <a:gs pos="0">
                <a:srgbClr val="D7471F"/>
              </a:gs>
              <a:gs pos="100000">
                <a:srgbClr val="E57E23"/>
              </a:gs>
            </a:gsLst>
            <a:lin ang="19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lang="de-DE" sz="1200" dirty="0">
                <a:solidFill>
                  <a:schemeClr val="bg1"/>
                </a:solidFill>
                <a:latin typeface="CDU Skopex Bold Italic" pitchFamily="2" charset="0"/>
                <a:ea typeface="+mj-ea"/>
                <a:cs typeface="SkopexGothic-BldIta"/>
              </a:rPr>
              <a:t>Vorname Name</a:t>
            </a:r>
            <a:br>
              <a:rPr lang="de-DE" sz="1200" dirty="0">
                <a:solidFill>
                  <a:schemeClr val="bg1"/>
                </a:solidFill>
                <a:latin typeface="CDU Skopex Bold Italic" pitchFamily="2" charset="0"/>
                <a:ea typeface="+mj-ea"/>
                <a:cs typeface="SkopexGothic-BldIta"/>
              </a:rPr>
            </a:br>
            <a:r>
              <a:rPr lang="de-DE" sz="1200" dirty="0">
                <a:solidFill>
                  <a:schemeClr val="bg1"/>
                </a:solidFill>
                <a:latin typeface="CDU Skopex Bold Italic" pitchFamily="2" charset="0"/>
                <a:ea typeface="+mj-ea"/>
                <a:cs typeface="SkopexGothic-BldIta"/>
              </a:rPr>
              <a:t>Funktion</a:t>
            </a:r>
          </a:p>
        </p:txBody>
      </p:sp>
      <p:sp>
        <p:nvSpPr>
          <p:cNvPr id="30" name="Abgerundetes Rechteck 29"/>
          <p:cNvSpPr/>
          <p:nvPr/>
        </p:nvSpPr>
        <p:spPr>
          <a:xfrm>
            <a:off x="7268212" y="5440363"/>
            <a:ext cx="1442720" cy="592137"/>
          </a:xfrm>
          <a:prstGeom prst="roundRect">
            <a:avLst/>
          </a:prstGeom>
          <a:gradFill>
            <a:gsLst>
              <a:gs pos="0">
                <a:srgbClr val="D7471F"/>
              </a:gs>
              <a:gs pos="100000">
                <a:srgbClr val="E57E23"/>
              </a:gs>
            </a:gsLst>
            <a:lin ang="19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lang="de-DE" sz="1200" dirty="0">
                <a:solidFill>
                  <a:schemeClr val="bg1"/>
                </a:solidFill>
                <a:latin typeface="CDU Skopex Bold Italic" pitchFamily="2" charset="0"/>
                <a:ea typeface="+mj-ea"/>
                <a:cs typeface="SkopexGothic-BldIta"/>
              </a:rPr>
              <a:t>Vorname Name</a:t>
            </a:r>
            <a:br>
              <a:rPr lang="de-DE" sz="1200" dirty="0">
                <a:solidFill>
                  <a:schemeClr val="bg1"/>
                </a:solidFill>
                <a:latin typeface="CDU Skopex Bold Italic" pitchFamily="2" charset="0"/>
                <a:ea typeface="+mj-ea"/>
                <a:cs typeface="SkopexGothic-BldIta"/>
              </a:rPr>
            </a:br>
            <a:r>
              <a:rPr lang="de-DE" sz="1200" dirty="0">
                <a:solidFill>
                  <a:schemeClr val="bg1"/>
                </a:solidFill>
                <a:latin typeface="CDU Skopex Bold Italic" pitchFamily="2" charset="0"/>
                <a:ea typeface="+mj-ea"/>
                <a:cs typeface="SkopexGothic-BldIta"/>
              </a:rPr>
              <a:t>Funktion</a:t>
            </a:r>
          </a:p>
        </p:txBody>
      </p:sp>
      <p:sp>
        <p:nvSpPr>
          <p:cNvPr id="2" name="Rechteck 1"/>
          <p:cNvSpPr/>
          <p:nvPr/>
        </p:nvSpPr>
        <p:spPr>
          <a:xfrm>
            <a:off x="2519044" y="1338263"/>
            <a:ext cx="1830706" cy="2159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  <a:latin typeface="CDU Kievit Book"/>
                <a:cs typeface="CDU Kievit Book"/>
              </a:rPr>
              <a:t>Bitte Foto </a:t>
            </a:r>
            <a:br>
              <a:rPr lang="de-DE" dirty="0" smtClean="0">
                <a:solidFill>
                  <a:schemeClr val="tx1"/>
                </a:solidFill>
                <a:latin typeface="CDU Kievit Book"/>
                <a:cs typeface="CDU Kievit Book"/>
              </a:rPr>
            </a:br>
            <a:r>
              <a:rPr lang="de-DE" dirty="0" smtClean="0">
                <a:solidFill>
                  <a:schemeClr val="tx1"/>
                </a:solidFill>
                <a:latin typeface="CDU Kievit Book"/>
                <a:cs typeface="CDU Kievit Book"/>
              </a:rPr>
              <a:t>hinzufügen</a:t>
            </a:r>
            <a:endParaRPr lang="de-DE" dirty="0">
              <a:solidFill>
                <a:schemeClr val="tx1"/>
              </a:solidFill>
              <a:latin typeface="CDU Kievit Book"/>
              <a:cs typeface="CDU Kievit Book"/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4805044" y="1338263"/>
            <a:ext cx="1830706" cy="2159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CDU Kievit Book"/>
                <a:cs typeface="CDU Kievit Book"/>
              </a:rPr>
              <a:t>Bitte Foto </a:t>
            </a:r>
            <a:br>
              <a:rPr lang="de-DE" dirty="0">
                <a:solidFill>
                  <a:schemeClr val="tx1"/>
                </a:solidFill>
                <a:latin typeface="CDU Kievit Book"/>
                <a:cs typeface="CDU Kievit Book"/>
              </a:rPr>
            </a:br>
            <a:r>
              <a:rPr lang="de-DE" dirty="0">
                <a:solidFill>
                  <a:schemeClr val="tx1"/>
                </a:solidFill>
                <a:latin typeface="CDU Kievit Book"/>
                <a:cs typeface="CDU Kievit Book"/>
              </a:rPr>
              <a:t>hinzufügen</a:t>
            </a:r>
          </a:p>
        </p:txBody>
      </p:sp>
      <p:sp>
        <p:nvSpPr>
          <p:cNvPr id="32" name="Rechteck 31"/>
          <p:cNvSpPr/>
          <p:nvPr/>
        </p:nvSpPr>
        <p:spPr>
          <a:xfrm>
            <a:off x="457200" y="3898900"/>
            <a:ext cx="1442720" cy="1389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CDU Kievit Book"/>
                <a:cs typeface="CDU Kievit Book"/>
              </a:rPr>
              <a:t>Bitte Foto </a:t>
            </a:r>
            <a:br>
              <a:rPr lang="de-DE" dirty="0">
                <a:solidFill>
                  <a:schemeClr val="tx1"/>
                </a:solidFill>
                <a:latin typeface="CDU Kievit Book"/>
                <a:cs typeface="CDU Kievit Book"/>
              </a:rPr>
            </a:br>
            <a:r>
              <a:rPr lang="de-DE" dirty="0" smtClean="0">
                <a:solidFill>
                  <a:schemeClr val="tx1"/>
                </a:solidFill>
                <a:latin typeface="CDU Kievit Book"/>
                <a:cs typeface="CDU Kievit Book"/>
              </a:rPr>
              <a:t>hinzufügen</a:t>
            </a:r>
            <a:endParaRPr lang="de-DE" dirty="0">
              <a:solidFill>
                <a:schemeClr val="tx1"/>
              </a:solidFill>
              <a:latin typeface="CDU Kievit Book"/>
              <a:cs typeface="CDU Kievit Book"/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2159953" y="3898900"/>
            <a:ext cx="1442720" cy="1389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CDU Kievit Book"/>
                <a:cs typeface="CDU Kievit Book"/>
              </a:rPr>
              <a:t>Bitte Foto </a:t>
            </a:r>
            <a:br>
              <a:rPr lang="de-DE" dirty="0">
                <a:solidFill>
                  <a:schemeClr val="tx1"/>
                </a:solidFill>
                <a:latin typeface="CDU Kievit Book"/>
                <a:cs typeface="CDU Kievit Book"/>
              </a:rPr>
            </a:br>
            <a:r>
              <a:rPr lang="de-DE" dirty="0">
                <a:solidFill>
                  <a:schemeClr val="tx1"/>
                </a:solidFill>
                <a:latin typeface="CDU Kievit Book"/>
                <a:cs typeface="CDU Kievit Book"/>
              </a:rPr>
              <a:t>hinzufügen</a:t>
            </a:r>
          </a:p>
        </p:txBody>
      </p:sp>
      <p:sp>
        <p:nvSpPr>
          <p:cNvPr id="34" name="Rechteck 33"/>
          <p:cNvSpPr/>
          <p:nvPr/>
        </p:nvSpPr>
        <p:spPr>
          <a:xfrm>
            <a:off x="3862706" y="3898900"/>
            <a:ext cx="1442720" cy="1389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CDU Kievit Book"/>
                <a:cs typeface="CDU Kievit Book"/>
              </a:rPr>
              <a:t>Bitte Foto </a:t>
            </a:r>
            <a:br>
              <a:rPr lang="de-DE" dirty="0">
                <a:solidFill>
                  <a:schemeClr val="tx1"/>
                </a:solidFill>
                <a:latin typeface="CDU Kievit Book"/>
                <a:cs typeface="CDU Kievit Book"/>
              </a:rPr>
            </a:br>
            <a:r>
              <a:rPr lang="de-DE" dirty="0">
                <a:solidFill>
                  <a:schemeClr val="tx1"/>
                </a:solidFill>
                <a:latin typeface="CDU Kievit Book"/>
                <a:cs typeface="CDU Kievit Book"/>
              </a:rPr>
              <a:t>hinzufügen</a:t>
            </a:r>
          </a:p>
        </p:txBody>
      </p:sp>
      <p:sp>
        <p:nvSpPr>
          <p:cNvPr id="35" name="Rechteck 34"/>
          <p:cNvSpPr/>
          <p:nvPr/>
        </p:nvSpPr>
        <p:spPr>
          <a:xfrm>
            <a:off x="5565459" y="3898900"/>
            <a:ext cx="1442720" cy="1389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CDU Kievit Book"/>
                <a:cs typeface="CDU Kievit Book"/>
              </a:rPr>
              <a:t>Bitte Foto </a:t>
            </a:r>
            <a:br>
              <a:rPr lang="de-DE" dirty="0">
                <a:solidFill>
                  <a:schemeClr val="tx1"/>
                </a:solidFill>
                <a:latin typeface="CDU Kievit Book"/>
                <a:cs typeface="CDU Kievit Book"/>
              </a:rPr>
            </a:br>
            <a:r>
              <a:rPr lang="de-DE" dirty="0">
                <a:solidFill>
                  <a:schemeClr val="tx1"/>
                </a:solidFill>
                <a:latin typeface="CDU Kievit Book"/>
                <a:cs typeface="CDU Kievit Book"/>
              </a:rPr>
              <a:t>hinzufügen</a:t>
            </a:r>
          </a:p>
        </p:txBody>
      </p:sp>
      <p:sp>
        <p:nvSpPr>
          <p:cNvPr id="36" name="Rechteck 35"/>
          <p:cNvSpPr/>
          <p:nvPr/>
        </p:nvSpPr>
        <p:spPr>
          <a:xfrm>
            <a:off x="7268212" y="3898900"/>
            <a:ext cx="1442720" cy="1389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  <a:latin typeface="CDU Kievit Book"/>
                <a:cs typeface="CDU Kievit Book"/>
              </a:rPr>
              <a:t>Bitte Foto </a:t>
            </a:r>
            <a:br>
              <a:rPr lang="de-DE" dirty="0">
                <a:solidFill>
                  <a:schemeClr val="tx1"/>
                </a:solidFill>
                <a:latin typeface="CDU Kievit Book"/>
                <a:cs typeface="CDU Kievit Book"/>
              </a:rPr>
            </a:br>
            <a:r>
              <a:rPr lang="de-DE" dirty="0">
                <a:solidFill>
                  <a:schemeClr val="tx1"/>
                </a:solidFill>
                <a:latin typeface="CDU Kievit Book"/>
                <a:cs typeface="CDU Kievit Book"/>
              </a:rPr>
              <a:t>hinzufügen</a:t>
            </a:r>
          </a:p>
        </p:txBody>
      </p:sp>
    </p:spTree>
    <p:extLst>
      <p:ext uri="{BB962C8B-B14F-4D97-AF65-F5344CB8AC3E}">
        <p14:creationId xmlns:p14="http://schemas.microsoft.com/office/powerpoint/2010/main" val="2904012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2"/>
          <p:cNvCxnSpPr/>
          <p:nvPr/>
        </p:nvCxnSpPr>
        <p:spPr>
          <a:xfrm>
            <a:off x="0" y="292100"/>
            <a:ext cx="9144000" cy="0"/>
          </a:xfrm>
          <a:prstGeom prst="line">
            <a:avLst/>
          </a:prstGeom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3"/>
          <p:cNvCxnSpPr/>
          <p:nvPr/>
        </p:nvCxnSpPr>
        <p:spPr>
          <a:xfrm>
            <a:off x="12700" y="838200"/>
            <a:ext cx="9144000" cy="0"/>
          </a:xfrm>
          <a:prstGeom prst="line">
            <a:avLst/>
          </a:prstGeom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4"/>
          <p:cNvCxnSpPr/>
          <p:nvPr/>
        </p:nvCxnSpPr>
        <p:spPr>
          <a:xfrm>
            <a:off x="25400" y="1016000"/>
            <a:ext cx="9144000" cy="0"/>
          </a:xfrm>
          <a:prstGeom prst="line">
            <a:avLst/>
          </a:prstGeom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/>
          <p:cNvCxnSpPr/>
          <p:nvPr/>
        </p:nvCxnSpPr>
        <p:spPr>
          <a:xfrm>
            <a:off x="25400" y="1422400"/>
            <a:ext cx="9144000" cy="0"/>
          </a:xfrm>
          <a:prstGeom prst="line">
            <a:avLst/>
          </a:prstGeom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>
            <a:off x="25400" y="3441700"/>
            <a:ext cx="9144000" cy="0"/>
          </a:xfrm>
          <a:prstGeom prst="line">
            <a:avLst/>
          </a:prstGeom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25400" y="5969000"/>
            <a:ext cx="9144000" cy="0"/>
          </a:xfrm>
          <a:prstGeom prst="line">
            <a:avLst/>
          </a:prstGeom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 rot="5400000">
            <a:off x="-4116387" y="4457700"/>
            <a:ext cx="9144000" cy="0"/>
          </a:xfrm>
          <a:prstGeom prst="line">
            <a:avLst/>
          </a:prstGeom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rot="5400000">
            <a:off x="-3862387" y="3276600"/>
            <a:ext cx="9144000" cy="0"/>
          </a:xfrm>
          <a:prstGeom prst="line">
            <a:avLst/>
          </a:prstGeom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 rot="5400000">
            <a:off x="9526" y="2286000"/>
            <a:ext cx="9144000" cy="0"/>
          </a:xfrm>
          <a:prstGeom prst="line">
            <a:avLst/>
          </a:prstGeom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 rot="5400000">
            <a:off x="4146552" y="2298700"/>
            <a:ext cx="9144000" cy="0"/>
          </a:xfrm>
          <a:prstGeom prst="line">
            <a:avLst/>
          </a:prstGeom>
          <a:ln w="317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Abgerundetes Rechteck 1"/>
          <p:cNvSpPr/>
          <p:nvPr/>
        </p:nvSpPr>
        <p:spPr>
          <a:xfrm>
            <a:off x="5080000" y="1689100"/>
            <a:ext cx="3124200" cy="1511300"/>
          </a:xfrm>
          <a:prstGeom prst="roundRect">
            <a:avLst/>
          </a:prstGeom>
          <a:gradFill>
            <a:gsLst>
              <a:gs pos="0">
                <a:srgbClr val="D7471F"/>
              </a:gs>
              <a:gs pos="100000">
                <a:srgbClr val="E57E23"/>
              </a:gs>
            </a:gsLst>
            <a:lin ang="19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lvl="0"/>
            <a:r>
              <a:rPr lang="de-DE" dirty="0">
                <a:solidFill>
                  <a:srgbClr val="FFFFFF"/>
                </a:solidFill>
                <a:latin typeface="CDU Skopex Bold Italic" pitchFamily="2" charset="0"/>
                <a:cs typeface="SkopexGothic-BldIta"/>
              </a:rPr>
              <a:t>Folie zum korrekten Ausrichten der Hilfslinien</a:t>
            </a:r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DU Kievit Book"/>
                <a:cs typeface="CDU Kievit Book"/>
              </a:defRPr>
            </a:lvl1pPr>
          </a:lstStyle>
          <a:p>
            <a:fld id="{0CBF69D2-9ADC-EB40-9447-3B2986174D63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16" name="Fußzeilenplatzhalter 1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CDU Folienmaster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2667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BF69D2-9ADC-EB40-9447-3B2986174D63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CDU Folienmaster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22300" y="7143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>
                <a:latin typeface="CDU Skopex Bold Italic" pitchFamily="2" charset="0"/>
              </a:rPr>
              <a:t>Sprechblasen zum Kopieren </a:t>
            </a:r>
          </a:p>
        </p:txBody>
      </p:sp>
      <p:grpSp>
        <p:nvGrpSpPr>
          <p:cNvPr id="8" name="Gruppierung 7"/>
          <p:cNvGrpSpPr/>
          <p:nvPr/>
        </p:nvGrpSpPr>
        <p:grpSpPr>
          <a:xfrm>
            <a:off x="1186977" y="2351517"/>
            <a:ext cx="3258499" cy="935766"/>
            <a:chOff x="1201263" y="2391634"/>
            <a:chExt cx="3258499" cy="935766"/>
          </a:xfrm>
        </p:grpSpPr>
        <p:pic>
          <p:nvPicPr>
            <p:cNvPr id="6" name="Bild 5" descr="CDU_Dialogelemente_weiß_EZ_lo_Gr.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263" y="2391634"/>
              <a:ext cx="3258499" cy="935766"/>
            </a:xfrm>
            <a:prstGeom prst="rect">
              <a:avLst/>
            </a:prstGeom>
            <a:effectLst/>
          </p:spPr>
        </p:pic>
        <p:sp>
          <p:nvSpPr>
            <p:cNvPr id="2" name="Textfeld 1"/>
            <p:cNvSpPr txBox="1"/>
            <p:nvPr/>
          </p:nvSpPr>
          <p:spPr>
            <a:xfrm>
              <a:off x="1320800" y="2819400"/>
              <a:ext cx="2933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CDU Kievit Bold Italic"/>
                  <a:cs typeface="CDU Kievit Bold Italic"/>
                </a:rPr>
                <a:t>Text bitte hier einfügen</a:t>
              </a:r>
            </a:p>
          </p:txBody>
        </p:sp>
      </p:grpSp>
      <p:grpSp>
        <p:nvGrpSpPr>
          <p:cNvPr id="15" name="Gruppierung 14"/>
          <p:cNvGrpSpPr/>
          <p:nvPr/>
        </p:nvGrpSpPr>
        <p:grpSpPr>
          <a:xfrm>
            <a:off x="1186977" y="3585434"/>
            <a:ext cx="3272786" cy="939869"/>
            <a:chOff x="1186977" y="3585434"/>
            <a:chExt cx="3272786" cy="939869"/>
          </a:xfrm>
        </p:grpSpPr>
        <p:pic>
          <p:nvPicPr>
            <p:cNvPr id="7" name="Bild 6" descr="CDU_Dialogelemente_weiß_EZ_lu_Gr.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977" y="3585434"/>
              <a:ext cx="3272786" cy="939869"/>
            </a:xfrm>
            <a:prstGeom prst="rect">
              <a:avLst/>
            </a:prstGeom>
            <a:effectLst/>
          </p:spPr>
        </p:pic>
        <p:sp>
          <p:nvSpPr>
            <p:cNvPr id="11" name="Textfeld 10"/>
            <p:cNvSpPr txBox="1"/>
            <p:nvPr/>
          </p:nvSpPr>
          <p:spPr>
            <a:xfrm>
              <a:off x="1320800" y="3695700"/>
              <a:ext cx="2933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CDU Kievit Bold Italic"/>
                  <a:cs typeface="CDU Kievit Bold Italic"/>
                </a:rPr>
                <a:t>Text bitte hier einfügen</a:t>
              </a:r>
            </a:p>
          </p:txBody>
        </p:sp>
      </p:grpSp>
      <p:grpSp>
        <p:nvGrpSpPr>
          <p:cNvPr id="16" name="Gruppierung 15"/>
          <p:cNvGrpSpPr/>
          <p:nvPr/>
        </p:nvGrpSpPr>
        <p:grpSpPr>
          <a:xfrm>
            <a:off x="4692176" y="3585434"/>
            <a:ext cx="3272786" cy="939869"/>
            <a:chOff x="4692176" y="3585434"/>
            <a:chExt cx="3272786" cy="939869"/>
          </a:xfrm>
        </p:grpSpPr>
        <p:pic>
          <p:nvPicPr>
            <p:cNvPr id="10" name="Bild 9" descr="CDU_Dialogelemente_weiß_EZ_ru_Gr.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2176" y="3585434"/>
              <a:ext cx="3272786" cy="939869"/>
            </a:xfrm>
            <a:prstGeom prst="rect">
              <a:avLst/>
            </a:prstGeom>
            <a:effectLst/>
          </p:spPr>
        </p:pic>
        <p:sp>
          <p:nvSpPr>
            <p:cNvPr id="12" name="Textfeld 11"/>
            <p:cNvSpPr txBox="1"/>
            <p:nvPr/>
          </p:nvSpPr>
          <p:spPr>
            <a:xfrm>
              <a:off x="4787900" y="3695700"/>
              <a:ext cx="2933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CDU Kievit Bold Italic"/>
                  <a:cs typeface="CDU Kievit Bold Italic"/>
                </a:rPr>
                <a:t>Text bitte hier einfügen</a:t>
              </a:r>
            </a:p>
          </p:txBody>
        </p:sp>
      </p:grpSp>
      <p:grpSp>
        <p:nvGrpSpPr>
          <p:cNvPr id="14" name="Gruppierung 13"/>
          <p:cNvGrpSpPr/>
          <p:nvPr/>
        </p:nvGrpSpPr>
        <p:grpSpPr>
          <a:xfrm>
            <a:off x="4692176" y="2387531"/>
            <a:ext cx="3272786" cy="939869"/>
            <a:chOff x="4692176" y="2387531"/>
            <a:chExt cx="3272786" cy="939869"/>
          </a:xfrm>
        </p:grpSpPr>
        <p:pic>
          <p:nvPicPr>
            <p:cNvPr id="9" name="Bild 8" descr="CDU_Dialogelemente_weiß_EZ_Gr.1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2176" y="2387531"/>
              <a:ext cx="3272786" cy="939869"/>
            </a:xfrm>
            <a:prstGeom prst="rect">
              <a:avLst/>
            </a:prstGeom>
            <a:effectLst/>
          </p:spPr>
        </p:pic>
        <p:sp>
          <p:nvSpPr>
            <p:cNvPr id="13" name="Textfeld 12"/>
            <p:cNvSpPr txBox="1"/>
            <p:nvPr/>
          </p:nvSpPr>
          <p:spPr>
            <a:xfrm>
              <a:off x="4787900" y="2819400"/>
              <a:ext cx="2933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CDU Kievit Bold Italic"/>
                  <a:cs typeface="CDU Kievit Bold Italic"/>
                </a:rPr>
                <a:t>Text bitte hier einfügen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8063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BF69D2-9ADC-EB40-9447-3B2986174D63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CDU Folienmaster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96900" y="71438"/>
            <a:ext cx="8229600" cy="1143000"/>
          </a:xfrm>
        </p:spPr>
        <p:txBody>
          <a:bodyPr>
            <a:noAutofit/>
          </a:bodyPr>
          <a:lstStyle/>
          <a:p>
            <a:r>
              <a:rPr lang="de-DE" sz="3200" dirty="0">
                <a:latin typeface="CDU Skopex Bold Italic" pitchFamily="2" charset="0"/>
              </a:rPr>
              <a:t>Farbverlauf für Formen manuell einstellen</a:t>
            </a:r>
          </a:p>
        </p:txBody>
      </p:sp>
      <p:pic>
        <p:nvPicPr>
          <p:cNvPr id="8" name="Bild 7" descr="Bildschirmfoto 2013-04-06 um 12.29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6363"/>
            <a:ext cx="4198866" cy="3991609"/>
          </a:xfrm>
          <a:prstGeom prst="rect">
            <a:avLst/>
          </a:prstGeom>
        </p:spPr>
      </p:pic>
      <p:sp>
        <p:nvSpPr>
          <p:cNvPr id="15" name="Textplatzhalter 5"/>
          <p:cNvSpPr txBox="1">
            <a:spLocks/>
          </p:cNvSpPr>
          <p:nvPr/>
        </p:nvSpPr>
        <p:spPr>
          <a:xfrm>
            <a:off x="4724400" y="1612900"/>
            <a:ext cx="3962400" cy="45339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CDU Kievit Book"/>
                <a:ea typeface="+mn-ea"/>
                <a:cs typeface="CDU Kievit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CDU Kievit Book"/>
                <a:ea typeface="+mn-ea"/>
                <a:cs typeface="CDU Kievit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CDU Kievit Book"/>
                <a:ea typeface="+mn-ea"/>
                <a:cs typeface="CDU Kievit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CDU Kievit Book"/>
                <a:ea typeface="+mn-ea"/>
                <a:cs typeface="CDU Kievit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CDU Kievit Book"/>
                <a:ea typeface="+mn-ea"/>
                <a:cs typeface="CDU Kievit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600" dirty="0"/>
              <a:t>Klick auf „Weitere Farben“, dann Palette </a:t>
            </a:r>
            <a:r>
              <a:rPr lang="de-DE" sz="2600" dirty="0" err="1"/>
              <a:t>cmyk</a:t>
            </a:r>
            <a:r>
              <a:rPr lang="de-DE" sz="2600" dirty="0"/>
              <a:t> auswählen</a:t>
            </a:r>
            <a:r>
              <a:rPr lang="de-DE" sz="2600" dirty="0" smtClean="0"/>
              <a:t>.</a:t>
            </a:r>
            <a:endParaRPr lang="de-DE" sz="2600" dirty="0"/>
          </a:p>
          <a:p>
            <a:r>
              <a:rPr lang="de-DE" sz="2600" dirty="0" smtClean="0"/>
              <a:t>Orange 1(dunkel): </a:t>
            </a:r>
            <a:br>
              <a:rPr lang="de-DE" sz="2600" dirty="0" smtClean="0"/>
            </a:br>
            <a:r>
              <a:rPr lang="de-DE" sz="2600" dirty="0" smtClean="0"/>
              <a:t>CMYK 0/75/100/0</a:t>
            </a:r>
          </a:p>
          <a:p>
            <a:r>
              <a:rPr lang="de-DE" sz="2600" dirty="0" smtClean="0"/>
              <a:t>Orange 2 (hell): </a:t>
            </a:r>
            <a:r>
              <a:rPr lang="de-DE" sz="2600" dirty="0"/>
              <a:t/>
            </a:r>
            <a:br>
              <a:rPr lang="de-DE" sz="2600" dirty="0"/>
            </a:br>
            <a:r>
              <a:rPr lang="de-DE" sz="2600" dirty="0" smtClean="0"/>
              <a:t>CMYK 0/47/100/0</a:t>
            </a:r>
          </a:p>
          <a:p>
            <a:r>
              <a:rPr lang="de-DE" sz="2600" dirty="0" smtClean="0"/>
              <a:t>Genauso in Windows: </a:t>
            </a:r>
            <a:br>
              <a:rPr lang="de-DE" sz="2600" dirty="0" smtClean="0"/>
            </a:br>
            <a:r>
              <a:rPr lang="de-DE" sz="2600" dirty="0" smtClean="0"/>
              <a:t>„Form formatieren“ &gt; „Füllung“ &gt; „Farbe“ &gt;“weitere Farben“</a:t>
            </a:r>
            <a:endParaRPr lang="de-DE" sz="2600" dirty="0"/>
          </a:p>
          <a:p>
            <a:pPr marL="0" indent="0">
              <a:buNone/>
            </a:pP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</p:txBody>
      </p:sp>
      <p:pic>
        <p:nvPicPr>
          <p:cNvPr id="17" name="Bild 16" descr="Bildschirmfoto 2013-04-06 um 12.34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658" y="3276600"/>
            <a:ext cx="1111250" cy="168910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1192213" y="1930400"/>
            <a:ext cx="1220787" cy="342900"/>
          </a:xfrm>
          <a:prstGeom prst="ellipse">
            <a:avLst/>
          </a:prstGeom>
          <a:noFill/>
          <a:ln w="38100" cmpd="sng">
            <a:solidFill>
              <a:srgbClr val="D7471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endParaRPr lang="de-DE" dirty="0">
              <a:solidFill>
                <a:srgbClr val="FFFFFF"/>
              </a:solidFill>
              <a:latin typeface="SkopexGothic-BldIta"/>
              <a:cs typeface="SkopexGothic-BldIta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736056" y="1930400"/>
            <a:ext cx="1220787" cy="342900"/>
          </a:xfrm>
          <a:prstGeom prst="ellipse">
            <a:avLst/>
          </a:prstGeom>
          <a:noFill/>
          <a:ln w="38100" cmpd="sng">
            <a:solidFill>
              <a:srgbClr val="D7471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endParaRPr lang="de-DE" dirty="0">
              <a:solidFill>
                <a:srgbClr val="FFFFFF"/>
              </a:solidFill>
              <a:latin typeface="SkopexGothic-BldIta"/>
              <a:cs typeface="SkopexGothic-BldIta"/>
            </a:endParaRPr>
          </a:p>
        </p:txBody>
      </p:sp>
      <p:pic>
        <p:nvPicPr>
          <p:cNvPr id="2" name="Bild 1" descr="Bildschirmfoto 2013-04-09 um 13.06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4361934"/>
            <a:ext cx="2165350" cy="147371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753537" y="4412736"/>
            <a:ext cx="234949" cy="260866"/>
          </a:xfrm>
          <a:prstGeom prst="ellipse">
            <a:avLst/>
          </a:prstGeom>
          <a:noFill/>
          <a:ln w="38100" cmpd="sng">
            <a:solidFill>
              <a:srgbClr val="D7471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endParaRPr lang="de-DE" dirty="0">
              <a:solidFill>
                <a:srgbClr val="FFFFFF"/>
              </a:solidFill>
              <a:latin typeface="SkopexGothic-BldIta"/>
              <a:cs typeface="SkopexGothic-BldIta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22300" y="4769938"/>
            <a:ext cx="427567" cy="260866"/>
          </a:xfrm>
          <a:prstGeom prst="ellipse">
            <a:avLst/>
          </a:prstGeom>
          <a:noFill/>
          <a:ln w="38100" cmpd="sng">
            <a:solidFill>
              <a:srgbClr val="D7471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endParaRPr lang="de-DE" dirty="0">
              <a:solidFill>
                <a:srgbClr val="FFFFFF"/>
              </a:solidFill>
              <a:latin typeface="SkopexGothic-BldIta"/>
              <a:cs typeface="SkopexGothic-BldIta"/>
            </a:endParaRPr>
          </a:p>
        </p:txBody>
      </p:sp>
      <p:cxnSp>
        <p:nvCxnSpPr>
          <p:cNvPr id="7" name="Gerade Verbindung mit Pfeil 6"/>
          <p:cNvCxnSpPr/>
          <p:nvPr/>
        </p:nvCxnSpPr>
        <p:spPr>
          <a:xfrm flipH="1">
            <a:off x="2762250" y="4902200"/>
            <a:ext cx="584200" cy="342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377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BF69D2-9ADC-EB40-9447-3B2986174D63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CDU Folienmaster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22300" y="38100"/>
            <a:ext cx="8229600" cy="1147762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latin typeface="CDU Skopex Bold Italic" pitchFamily="2" charset="0"/>
              </a:rPr>
              <a:t/>
            </a:r>
            <a:br>
              <a:rPr lang="de-DE" dirty="0" smtClean="0">
                <a:latin typeface="CDU Skopex Bold Italic" pitchFamily="2" charset="0"/>
              </a:rPr>
            </a:br>
            <a:r>
              <a:rPr lang="de-DE" sz="3000" dirty="0" smtClean="0">
                <a:latin typeface="CDU Skopex Bold Italic" pitchFamily="2" charset="0"/>
              </a:rPr>
              <a:t>Farbverlauf bearbeiten in SmartArt-Diagrammen: Änderung des m-Wertes (siehe Folie 22)</a:t>
            </a:r>
            <a:br>
              <a:rPr lang="de-DE" sz="3000" dirty="0" smtClean="0">
                <a:latin typeface="CDU Skopex Bold Italic" pitchFamily="2" charset="0"/>
              </a:rPr>
            </a:br>
            <a:r>
              <a:rPr lang="de-DE" sz="3100" dirty="0" smtClean="0">
                <a:latin typeface="CDU Skopex Bold Italic" pitchFamily="2" charset="0"/>
              </a:rPr>
              <a:t> </a:t>
            </a:r>
            <a:endParaRPr lang="de-DE" sz="3100" dirty="0">
              <a:latin typeface="CDU Skopex Bold Italic" pitchFamily="2" charset="0"/>
            </a:endParaRPr>
          </a:p>
        </p:txBody>
      </p:sp>
      <p:pic>
        <p:nvPicPr>
          <p:cNvPr id="16" name="Bild 15" descr="Bildschirmfoto 2013-04-08 um 13.04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9991"/>
            <a:ext cx="8229600" cy="4522337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2247901" y="5009636"/>
            <a:ext cx="328086" cy="260866"/>
          </a:xfrm>
          <a:prstGeom prst="ellipse">
            <a:avLst/>
          </a:prstGeom>
          <a:noFill/>
          <a:ln w="38100" cmpd="sng">
            <a:solidFill>
              <a:srgbClr val="D7471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algn="ctr"/>
            <a:endParaRPr lang="de-DE" dirty="0">
              <a:solidFill>
                <a:srgbClr val="FFFFFF"/>
              </a:solidFill>
              <a:latin typeface="SkopexGothic-BldIta"/>
              <a:cs typeface="SkopexGothic-BldIta"/>
            </a:endParaRPr>
          </a:p>
        </p:txBody>
      </p:sp>
    </p:spTree>
    <p:extLst>
      <p:ext uri="{BB962C8B-B14F-4D97-AF65-F5344CB8AC3E}">
        <p14:creationId xmlns:p14="http://schemas.microsoft.com/office/powerpoint/2010/main" val="3025449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DU Skopex Bold Italic" pitchFamily="2" charset="0"/>
              </a:rPr>
              <a:t>Titelfolie = Schlussfolie</a:t>
            </a:r>
            <a:endParaRPr lang="de-DE" dirty="0">
              <a:latin typeface="CDU Skopex Bold Italic" pitchFamily="2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Kurzer Untertitel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3062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DU Skopex Bold Italic" pitchFamily="2" charset="0"/>
              </a:rPr>
              <a:t>Titel zweizeilig, </a:t>
            </a:r>
            <a:br>
              <a:rPr lang="de-DE" dirty="0">
                <a:latin typeface="CDU Skopex Bold Italic" pitchFamily="2" charset="0"/>
              </a:rPr>
            </a:br>
            <a:r>
              <a:rPr lang="de-DE" dirty="0" err="1">
                <a:latin typeface="CDU Skopex Bold Italic" pitchFamily="2" charset="0"/>
              </a:rPr>
              <a:t>Skopex</a:t>
            </a:r>
            <a:r>
              <a:rPr lang="de-DE" dirty="0">
                <a:latin typeface="CDU Skopex Bold Italic" pitchFamily="2" charset="0"/>
              </a:rPr>
              <a:t> 36P 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Untertitel CDU </a:t>
            </a:r>
            <a:r>
              <a:rPr lang="de-DE" dirty="0" err="1"/>
              <a:t>Kievit</a:t>
            </a:r>
            <a:r>
              <a:rPr lang="de-DE" dirty="0"/>
              <a:t> </a:t>
            </a:r>
            <a:r>
              <a:rPr lang="de-DE" dirty="0" err="1"/>
              <a:t>Bld</a:t>
            </a:r>
            <a:r>
              <a:rPr lang="de-DE" dirty="0"/>
              <a:t>/It. 22P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067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DU Skopex Bold Italic" pitchFamily="2" charset="0"/>
              </a:rPr>
              <a:t>Titel zweizeilig, </a:t>
            </a:r>
            <a:br>
              <a:rPr lang="de-DE" dirty="0">
                <a:latin typeface="CDU Skopex Bold Italic" pitchFamily="2" charset="0"/>
              </a:rPr>
            </a:br>
            <a:r>
              <a:rPr lang="de-DE" dirty="0" err="1">
                <a:latin typeface="CDU Skopex Bold Italic" pitchFamily="2" charset="0"/>
              </a:rPr>
              <a:t>Skopex</a:t>
            </a:r>
            <a:r>
              <a:rPr lang="de-DE" dirty="0">
                <a:latin typeface="CDU Skopex Bold Italic" pitchFamily="2" charset="0"/>
              </a:rPr>
              <a:t> 36P 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Kurzer Untertitel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8862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Standard-Folientexte stehen in CDU </a:t>
            </a:r>
            <a:r>
              <a:rPr lang="de-DE" dirty="0" err="1" smtClean="0"/>
              <a:t>Kievit</a:t>
            </a:r>
            <a:r>
              <a:rPr lang="de-DE" dirty="0" smtClean="0"/>
              <a:t> Book 28 Punkt mit runden </a:t>
            </a:r>
            <a:r>
              <a:rPr lang="de-DE" dirty="0" err="1" smtClean="0"/>
              <a:t>Bulletpoints</a:t>
            </a:r>
            <a:r>
              <a:rPr lang="de-DE" dirty="0" smtClean="0"/>
              <a:t> in Orange.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BF69D2-9ADC-EB40-9447-3B2986174D63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CDU Folienmaster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22300" y="7143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>
                <a:latin typeface="CDU Skopex Bold Italic" pitchFamily="2" charset="0"/>
              </a:rPr>
              <a:t>Headline einzeilig, </a:t>
            </a:r>
            <a:r>
              <a:rPr lang="de-DE" dirty="0" err="1">
                <a:latin typeface="CDU Skopex Bold Italic" pitchFamily="2" charset="0"/>
              </a:rPr>
              <a:t>Skopex</a:t>
            </a:r>
            <a:r>
              <a:rPr lang="de-DE" dirty="0">
                <a:latin typeface="CDU Skopex Bold Italic" pitchFamily="2" charset="0"/>
              </a:rPr>
              <a:t> 36 Punkt</a:t>
            </a:r>
          </a:p>
        </p:txBody>
      </p:sp>
    </p:spTree>
    <p:extLst>
      <p:ext uri="{BB962C8B-B14F-4D97-AF65-F5344CB8AC3E}">
        <p14:creationId xmlns:p14="http://schemas.microsoft.com/office/powerpoint/2010/main" val="3457085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Standard-Folientexte stehen in CDU </a:t>
            </a:r>
            <a:r>
              <a:rPr lang="de-DE" dirty="0" err="1" smtClean="0"/>
              <a:t>Kievit</a:t>
            </a:r>
            <a:r>
              <a:rPr lang="de-DE" dirty="0" smtClean="0"/>
              <a:t> Book 28 Punkt mit runden </a:t>
            </a:r>
            <a:r>
              <a:rPr lang="de-DE" dirty="0" err="1" smtClean="0"/>
              <a:t>Bulletpoints</a:t>
            </a:r>
            <a:r>
              <a:rPr lang="de-DE" dirty="0" smtClean="0"/>
              <a:t> in Orange.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BF69D2-9ADC-EB40-9447-3B2986174D63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CDU Folienmaster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22300" y="166687"/>
            <a:ext cx="8229600" cy="957263"/>
          </a:xfrm>
        </p:spPr>
        <p:txBody>
          <a:bodyPr>
            <a:noAutofit/>
          </a:bodyPr>
          <a:lstStyle/>
          <a:p>
            <a:r>
              <a:rPr lang="de-DE" sz="2700" dirty="0">
                <a:latin typeface="CDU Skopex Bold Italic" pitchFamily="2" charset="0"/>
              </a:rPr>
              <a:t>Headline zweizeilig, </a:t>
            </a:r>
            <a:br>
              <a:rPr lang="de-DE" sz="2700" dirty="0">
                <a:latin typeface="CDU Skopex Bold Italic" pitchFamily="2" charset="0"/>
              </a:rPr>
            </a:br>
            <a:r>
              <a:rPr lang="de-DE" sz="2700" dirty="0" err="1">
                <a:latin typeface="CDU Skopex Bold Italic" pitchFamily="2" charset="0"/>
              </a:rPr>
              <a:t>Skopex</a:t>
            </a:r>
            <a:r>
              <a:rPr lang="de-DE" sz="2700" dirty="0">
                <a:latin typeface="CDU Skopex Bold Italic" pitchFamily="2" charset="0"/>
              </a:rPr>
              <a:t> 27 Punkt</a:t>
            </a:r>
          </a:p>
        </p:txBody>
      </p:sp>
    </p:spTree>
    <p:extLst>
      <p:ext uri="{BB962C8B-B14F-4D97-AF65-F5344CB8AC3E}">
        <p14:creationId xmlns:p14="http://schemas.microsoft.com/office/powerpoint/2010/main" val="2439901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smtClean="0"/>
              <a:t>Halbseitiger Text steht in CDU </a:t>
            </a:r>
            <a:r>
              <a:rPr lang="de-DE" sz="2400" dirty="0" err="1" smtClean="0"/>
              <a:t>Kievit</a:t>
            </a:r>
            <a:r>
              <a:rPr lang="de-DE" sz="2400" dirty="0" smtClean="0"/>
              <a:t> Book 24 Punkt.</a:t>
            </a:r>
          </a:p>
          <a:p>
            <a:r>
              <a:rPr lang="de-DE" sz="1800" dirty="0" smtClean="0"/>
              <a:t>Beschriftungen von Bildern, Diagrammen etc. in CDU </a:t>
            </a:r>
            <a:r>
              <a:rPr lang="de-DE" sz="1800" dirty="0" err="1" smtClean="0"/>
              <a:t>Kievit</a:t>
            </a:r>
            <a:r>
              <a:rPr lang="de-DE" sz="1800" dirty="0" smtClean="0"/>
              <a:t> Book 18 Punkt.</a:t>
            </a:r>
          </a:p>
          <a:p>
            <a:r>
              <a:rPr lang="de-DE" sz="1200" dirty="0" smtClean="0"/>
              <a:t>Quellenangaben stehen in CDU </a:t>
            </a:r>
            <a:r>
              <a:rPr lang="de-DE" sz="1200" dirty="0" err="1" smtClean="0"/>
              <a:t>Kievit</a:t>
            </a:r>
            <a:r>
              <a:rPr lang="de-DE" sz="1200" dirty="0" smtClean="0"/>
              <a:t> Book 12 Punkt.</a:t>
            </a:r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Bitte verwenden Sie ausschließlich diese Schriftgrößen. Im Notfall können Sie Schriftarten verkleinern – dann aber </a:t>
            </a:r>
            <a:r>
              <a:rPr lang="de-DE" u="sng" dirty="0" smtClean="0"/>
              <a:t>unbedingt einheitlich </a:t>
            </a:r>
            <a:r>
              <a:rPr lang="de-DE" dirty="0" smtClean="0"/>
              <a:t>(bspw. alle Folientexte in 24 Punkt). 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BF69D2-9ADC-EB40-9447-3B2986174D63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CDU Folienmaster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22300" y="7143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>
                <a:latin typeface="CDU Skopex Bold Italic" pitchFamily="2" charset="0"/>
              </a:rPr>
              <a:t>Weitere Schriftgrößen</a:t>
            </a:r>
          </a:p>
        </p:txBody>
      </p:sp>
    </p:spTree>
    <p:extLst>
      <p:ext uri="{BB962C8B-B14F-4D97-AF65-F5344CB8AC3E}">
        <p14:creationId xmlns:p14="http://schemas.microsoft.com/office/powerpoint/2010/main" val="1540222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Die Standard-Animation zum Folienübergang ist „Würfel“. </a:t>
            </a:r>
          </a:p>
          <a:p>
            <a:r>
              <a:rPr lang="de-DE" dirty="0" smtClean="0"/>
              <a:t>Bitte verwenden Sie für Animationen von Elementen dezente Möglichkeiten wie bspw. </a:t>
            </a:r>
            <a:r>
              <a:rPr lang="de-DE" i="1" dirty="0" smtClean="0"/>
              <a:t>Erscheinen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BF69D2-9ADC-EB40-9447-3B2986174D63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CDU Folienmaster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22300" y="7143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>
                <a:latin typeface="CDU Skopex Bold Italic" pitchFamily="2" charset="0"/>
              </a:rPr>
              <a:t>Animationen</a:t>
            </a:r>
          </a:p>
        </p:txBody>
      </p:sp>
    </p:spTree>
    <p:extLst>
      <p:ext uri="{BB962C8B-B14F-4D97-AF65-F5344CB8AC3E}">
        <p14:creationId xmlns:p14="http://schemas.microsoft.com/office/powerpoint/2010/main" val="3924816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Die Farbgebung der Standardformen ist vorprogrammiert (Orangeverlauf). </a:t>
            </a:r>
          </a:p>
          <a:p>
            <a:r>
              <a:rPr lang="de-DE" dirty="0" smtClean="0"/>
              <a:t>Bitte verwenden Sie nur Formen mit runden Ecken. </a:t>
            </a:r>
          </a:p>
          <a:p>
            <a:r>
              <a:rPr lang="de-DE" dirty="0" smtClean="0"/>
              <a:t>Weiße Sprechblasen finden Sie auf der letzten Folie dieser Präsentation als Grafik-Dateien – bitte verwenden Sie ausschließlich diese, da die PPT-Formen nicht CD-konform sind. 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CBF69D2-9ADC-EB40-9447-3B2986174D63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CDU Folienmaster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22300" y="71438"/>
            <a:ext cx="8229600" cy="1143000"/>
          </a:xfrm>
        </p:spPr>
        <p:txBody>
          <a:bodyPr>
            <a:normAutofit/>
          </a:bodyPr>
          <a:lstStyle/>
          <a:p>
            <a:r>
              <a:rPr lang="de-DE" dirty="0">
                <a:latin typeface="CDU Skopex Bold Italic" pitchFamily="2" charset="0"/>
              </a:rPr>
              <a:t>Autoformen</a:t>
            </a:r>
          </a:p>
        </p:txBody>
      </p:sp>
    </p:spTree>
    <p:extLst>
      <p:ext uri="{BB962C8B-B14F-4D97-AF65-F5344CB8AC3E}">
        <p14:creationId xmlns:p14="http://schemas.microsoft.com/office/powerpoint/2010/main" val="322969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äsentation final">
  <a:themeElements>
    <a:clrScheme name="CDU Wahlkampf 20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D7471F"/>
      </a:accent1>
      <a:accent2>
        <a:srgbClr val="E57E23"/>
      </a:accent2>
      <a:accent3>
        <a:srgbClr val="D3D0B5"/>
      </a:accent3>
      <a:accent4>
        <a:srgbClr val="CD0920"/>
      </a:accent4>
      <a:accent5>
        <a:srgbClr val="FFF10B"/>
      </a:accent5>
      <a:accent6>
        <a:srgbClr val="41A336"/>
      </a:accent6>
      <a:hlink>
        <a:srgbClr val="6D2670"/>
      </a:hlink>
      <a:folHlink>
        <a:srgbClr val="E4782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rgbClr val="D7471F"/>
            </a:gs>
            <a:gs pos="100000">
              <a:srgbClr val="E57E23"/>
            </a:gs>
          </a:gsLst>
          <a:lin ang="19200000" scaled="0"/>
        </a:gradFill>
        <a:ln>
          <a:noFill/>
        </a:ln>
        <a:effectLst/>
      </a:spPr>
      <a:bodyPr lIns="144000" rtlCol="0" anchor="ctr"/>
      <a:lstStyle>
        <a:defPPr>
          <a:defRPr dirty="0">
            <a:solidFill>
              <a:srgbClr val="FFFFFF"/>
            </a:solidFill>
            <a:latin typeface="SkopexGothic-BldIta"/>
            <a:cs typeface="SkopexGothic-BldIta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CDU Kievit Book"/>
            <a:cs typeface="CDU Kievit Book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DU Wahlkampf 20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D7471F"/>
    </a:accent1>
    <a:accent2>
      <a:srgbClr val="E57E23"/>
    </a:accent2>
    <a:accent3>
      <a:srgbClr val="D3D0B5"/>
    </a:accent3>
    <a:accent4>
      <a:srgbClr val="CD0920"/>
    </a:accent4>
    <a:accent5>
      <a:srgbClr val="FFF10B"/>
    </a:accent5>
    <a:accent6>
      <a:srgbClr val="41A336"/>
    </a:accent6>
    <a:hlink>
      <a:srgbClr val="6D2670"/>
    </a:hlink>
    <a:folHlink>
      <a:srgbClr val="E47823"/>
    </a:folHlink>
  </a:clrScheme>
</a:themeOverride>
</file>

<file path=ppt/theme/themeOverride2.xml><?xml version="1.0" encoding="utf-8"?>
<a:themeOverride xmlns:a="http://schemas.openxmlformats.org/drawingml/2006/main">
  <a:clrScheme name="CDU Wahlkampf 20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D7471F"/>
    </a:accent1>
    <a:accent2>
      <a:srgbClr val="E57E23"/>
    </a:accent2>
    <a:accent3>
      <a:srgbClr val="D3D0B5"/>
    </a:accent3>
    <a:accent4>
      <a:srgbClr val="CD0920"/>
    </a:accent4>
    <a:accent5>
      <a:srgbClr val="FFF10B"/>
    </a:accent5>
    <a:accent6>
      <a:srgbClr val="41A336"/>
    </a:accent6>
    <a:hlink>
      <a:srgbClr val="6D2670"/>
    </a:hlink>
    <a:folHlink>
      <a:srgbClr val="E4782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466</Words>
  <Application>Microsoft Office PowerPoint</Application>
  <PresentationFormat>Bildschirmpräsentation (4:3)</PresentationFormat>
  <Paragraphs>124</Paragraphs>
  <Slides>26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27" baseType="lpstr">
      <vt:lpstr>Präsentation final</vt:lpstr>
      <vt:lpstr>Titel einzeilig, Skopex 36P </vt:lpstr>
      <vt:lpstr>Titel einzeilig, Skopex 36P </vt:lpstr>
      <vt:lpstr>Titel zweizeilig,  Skopex 36P </vt:lpstr>
      <vt:lpstr>Titel zweizeilig,  Skopex 36P </vt:lpstr>
      <vt:lpstr>Headline einzeilig, Skopex 36 Punkt</vt:lpstr>
      <vt:lpstr>Headline zweizeilig,  Skopex 27 Punkt</vt:lpstr>
      <vt:lpstr>Weitere Schriftgrößen</vt:lpstr>
      <vt:lpstr>Animationen</vt:lpstr>
      <vt:lpstr>Autoformen</vt:lpstr>
      <vt:lpstr>Layout zum Einfügen eines Bildes.</vt:lpstr>
      <vt:lpstr>Layout zum Einfügen von Bild + Text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Eine wichtige Aussage ohne weitere Elemente.</vt:lpstr>
      <vt:lpstr>Organigramm-Headline</vt:lpstr>
      <vt:lpstr>PowerPoint-Präsentation</vt:lpstr>
      <vt:lpstr>Sprechblasen zum Kopieren </vt:lpstr>
      <vt:lpstr>Farbverlauf für Formen manuell einstellen</vt:lpstr>
      <vt:lpstr> Farbverlauf bearbeiten in SmartArt-Diagrammen: Änderung des m-Wertes (siehe Folie 22)  </vt:lpstr>
      <vt:lpstr>Titelfolie = Schlussfolie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Elena-Katharina Sohn</dc:creator>
  <cp:lastModifiedBy>Schorn, Hannes</cp:lastModifiedBy>
  <cp:revision>514</cp:revision>
  <dcterms:created xsi:type="dcterms:W3CDTF">2013-03-22T11:11:02Z</dcterms:created>
  <dcterms:modified xsi:type="dcterms:W3CDTF">2014-02-27T15:52:35Z</dcterms:modified>
</cp:coreProperties>
</file>